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6" r:id="rId7"/>
    <p:sldId id="267" r:id="rId8"/>
    <p:sldId id="274" r:id="rId9"/>
    <p:sldId id="275" r:id="rId10"/>
    <p:sldId id="268" r:id="rId11"/>
    <p:sldId id="269" r:id="rId12"/>
    <p:sldId id="270" r:id="rId13"/>
    <p:sldId id="271" r:id="rId14"/>
    <p:sldId id="272" r:id="rId15"/>
    <p:sldId id="273" r:id="rId16"/>
    <p:sldId id="276"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ABBF"/>
    <a:srgbClr val="FF0066"/>
    <a:srgbClr val="F8860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AC13F-64B2-4AD2-B806-55932F831C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9AD604-005F-4665-9AA5-0660A73E0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105358F-B008-4A0F-AFAE-BD16647E6A31}"/>
              </a:ext>
            </a:extLst>
          </p:cNvPr>
          <p:cNvSpPr>
            <a:spLocks noGrp="1"/>
          </p:cNvSpPr>
          <p:nvPr>
            <p:ph type="dt" sz="half" idx="10"/>
          </p:nvPr>
        </p:nvSpPr>
        <p:spPr/>
        <p:txBody>
          <a:bodyPr/>
          <a:lstStyle/>
          <a:p>
            <a:fld id="{E2CFD0BB-A58F-47BC-91A4-79D393458E1A}" type="datetimeFigureOut">
              <a:rPr lang="en-IN" smtClean="0"/>
              <a:t>17-07-2022</a:t>
            </a:fld>
            <a:endParaRPr lang="en-IN"/>
          </a:p>
        </p:txBody>
      </p:sp>
      <p:sp>
        <p:nvSpPr>
          <p:cNvPr id="5" name="Footer Placeholder 4">
            <a:extLst>
              <a:ext uri="{FF2B5EF4-FFF2-40B4-BE49-F238E27FC236}">
                <a16:creationId xmlns:a16="http://schemas.microsoft.com/office/drawing/2014/main" id="{9A2DA688-B4B3-4C10-8A55-492AC0A863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699207-DCD7-4597-804E-D111D00D6FA2}"/>
              </a:ext>
            </a:extLst>
          </p:cNvPr>
          <p:cNvSpPr>
            <a:spLocks noGrp="1"/>
          </p:cNvSpPr>
          <p:nvPr>
            <p:ph type="sldNum" sz="quarter" idx="12"/>
          </p:nvPr>
        </p:nvSpPr>
        <p:spPr/>
        <p:txBody>
          <a:bodyPr/>
          <a:lstStyle/>
          <a:p>
            <a:fld id="{833EE35A-EF58-45A8-ACC2-BF7C4C36C3A7}" type="slidenum">
              <a:rPr lang="en-IN" smtClean="0"/>
              <a:t>‹#›</a:t>
            </a:fld>
            <a:endParaRPr lang="en-IN"/>
          </a:p>
        </p:txBody>
      </p:sp>
    </p:spTree>
    <p:extLst>
      <p:ext uri="{BB962C8B-B14F-4D97-AF65-F5344CB8AC3E}">
        <p14:creationId xmlns:p14="http://schemas.microsoft.com/office/powerpoint/2010/main" val="1494409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0BB4C-D645-4F34-83ED-2D183D11D95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8EDD26-EFA2-4126-A925-5C92037472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7F09BE-1C9A-41E5-B438-2CBDC93BFFC5}"/>
              </a:ext>
            </a:extLst>
          </p:cNvPr>
          <p:cNvSpPr>
            <a:spLocks noGrp="1"/>
          </p:cNvSpPr>
          <p:nvPr>
            <p:ph type="dt" sz="half" idx="10"/>
          </p:nvPr>
        </p:nvSpPr>
        <p:spPr/>
        <p:txBody>
          <a:bodyPr/>
          <a:lstStyle/>
          <a:p>
            <a:fld id="{E2CFD0BB-A58F-47BC-91A4-79D393458E1A}" type="datetimeFigureOut">
              <a:rPr lang="en-IN" smtClean="0"/>
              <a:t>17-07-2022</a:t>
            </a:fld>
            <a:endParaRPr lang="en-IN"/>
          </a:p>
        </p:txBody>
      </p:sp>
      <p:sp>
        <p:nvSpPr>
          <p:cNvPr id="5" name="Footer Placeholder 4">
            <a:extLst>
              <a:ext uri="{FF2B5EF4-FFF2-40B4-BE49-F238E27FC236}">
                <a16:creationId xmlns:a16="http://schemas.microsoft.com/office/drawing/2014/main" id="{9F8E2EDF-527E-48E9-B74C-583529270D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7D465B-5A95-4DCE-9431-00AA2074A56D}"/>
              </a:ext>
            </a:extLst>
          </p:cNvPr>
          <p:cNvSpPr>
            <a:spLocks noGrp="1"/>
          </p:cNvSpPr>
          <p:nvPr>
            <p:ph type="sldNum" sz="quarter" idx="12"/>
          </p:nvPr>
        </p:nvSpPr>
        <p:spPr/>
        <p:txBody>
          <a:bodyPr/>
          <a:lstStyle/>
          <a:p>
            <a:fld id="{833EE35A-EF58-45A8-ACC2-BF7C4C36C3A7}" type="slidenum">
              <a:rPr lang="en-IN" smtClean="0"/>
              <a:t>‹#›</a:t>
            </a:fld>
            <a:endParaRPr lang="en-IN"/>
          </a:p>
        </p:txBody>
      </p:sp>
    </p:spTree>
    <p:extLst>
      <p:ext uri="{BB962C8B-B14F-4D97-AF65-F5344CB8AC3E}">
        <p14:creationId xmlns:p14="http://schemas.microsoft.com/office/powerpoint/2010/main" val="3236994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3CF29F-D015-4549-9DBB-9ECF89771A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9E6346-B60F-45F3-80CB-7892013A03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C92BD9-ADA4-40B1-B399-05788E7812E2}"/>
              </a:ext>
            </a:extLst>
          </p:cNvPr>
          <p:cNvSpPr>
            <a:spLocks noGrp="1"/>
          </p:cNvSpPr>
          <p:nvPr>
            <p:ph type="dt" sz="half" idx="10"/>
          </p:nvPr>
        </p:nvSpPr>
        <p:spPr/>
        <p:txBody>
          <a:bodyPr/>
          <a:lstStyle/>
          <a:p>
            <a:fld id="{E2CFD0BB-A58F-47BC-91A4-79D393458E1A}" type="datetimeFigureOut">
              <a:rPr lang="en-IN" smtClean="0"/>
              <a:t>17-07-2022</a:t>
            </a:fld>
            <a:endParaRPr lang="en-IN"/>
          </a:p>
        </p:txBody>
      </p:sp>
      <p:sp>
        <p:nvSpPr>
          <p:cNvPr id="5" name="Footer Placeholder 4">
            <a:extLst>
              <a:ext uri="{FF2B5EF4-FFF2-40B4-BE49-F238E27FC236}">
                <a16:creationId xmlns:a16="http://schemas.microsoft.com/office/drawing/2014/main" id="{6B58076E-CDCC-4708-9E1D-DB2D388DFA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D2A2BA-6F17-4EA4-A73C-E15637E66F8E}"/>
              </a:ext>
            </a:extLst>
          </p:cNvPr>
          <p:cNvSpPr>
            <a:spLocks noGrp="1"/>
          </p:cNvSpPr>
          <p:nvPr>
            <p:ph type="sldNum" sz="quarter" idx="12"/>
          </p:nvPr>
        </p:nvSpPr>
        <p:spPr/>
        <p:txBody>
          <a:bodyPr/>
          <a:lstStyle/>
          <a:p>
            <a:fld id="{833EE35A-EF58-45A8-ACC2-BF7C4C36C3A7}" type="slidenum">
              <a:rPr lang="en-IN" smtClean="0"/>
              <a:t>‹#›</a:t>
            </a:fld>
            <a:endParaRPr lang="en-IN"/>
          </a:p>
        </p:txBody>
      </p:sp>
    </p:spTree>
    <p:extLst>
      <p:ext uri="{BB962C8B-B14F-4D97-AF65-F5344CB8AC3E}">
        <p14:creationId xmlns:p14="http://schemas.microsoft.com/office/powerpoint/2010/main" val="489217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1C10-497F-4581-A261-D9C4F91EAA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D38A7E-EEE2-49EE-A4CC-3F98D19634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21329D-3DB5-4A13-B1C8-9C47C75D3CDA}"/>
              </a:ext>
            </a:extLst>
          </p:cNvPr>
          <p:cNvSpPr>
            <a:spLocks noGrp="1"/>
          </p:cNvSpPr>
          <p:nvPr>
            <p:ph type="dt" sz="half" idx="10"/>
          </p:nvPr>
        </p:nvSpPr>
        <p:spPr/>
        <p:txBody>
          <a:bodyPr/>
          <a:lstStyle/>
          <a:p>
            <a:fld id="{E2CFD0BB-A58F-47BC-91A4-79D393458E1A}" type="datetimeFigureOut">
              <a:rPr lang="en-IN" smtClean="0"/>
              <a:t>17-07-2022</a:t>
            </a:fld>
            <a:endParaRPr lang="en-IN"/>
          </a:p>
        </p:txBody>
      </p:sp>
      <p:sp>
        <p:nvSpPr>
          <p:cNvPr id="5" name="Footer Placeholder 4">
            <a:extLst>
              <a:ext uri="{FF2B5EF4-FFF2-40B4-BE49-F238E27FC236}">
                <a16:creationId xmlns:a16="http://schemas.microsoft.com/office/drawing/2014/main" id="{4BCD2B1C-C751-448D-9065-F8B73B7C89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4ED98E-E43E-473A-899C-1505900A2090}"/>
              </a:ext>
            </a:extLst>
          </p:cNvPr>
          <p:cNvSpPr>
            <a:spLocks noGrp="1"/>
          </p:cNvSpPr>
          <p:nvPr>
            <p:ph type="sldNum" sz="quarter" idx="12"/>
          </p:nvPr>
        </p:nvSpPr>
        <p:spPr/>
        <p:txBody>
          <a:bodyPr/>
          <a:lstStyle/>
          <a:p>
            <a:fld id="{833EE35A-EF58-45A8-ACC2-BF7C4C36C3A7}" type="slidenum">
              <a:rPr lang="en-IN" smtClean="0"/>
              <a:t>‹#›</a:t>
            </a:fld>
            <a:endParaRPr lang="en-IN"/>
          </a:p>
        </p:txBody>
      </p:sp>
    </p:spTree>
    <p:extLst>
      <p:ext uri="{BB962C8B-B14F-4D97-AF65-F5344CB8AC3E}">
        <p14:creationId xmlns:p14="http://schemas.microsoft.com/office/powerpoint/2010/main" val="2813508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AFEC4-BBFB-4709-B623-A5BA1049B6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05D25D7-5F0E-4B38-AFA0-F76277D668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9E23E7-CAEC-48F2-8F29-096965BC1A6A}"/>
              </a:ext>
            </a:extLst>
          </p:cNvPr>
          <p:cNvSpPr>
            <a:spLocks noGrp="1"/>
          </p:cNvSpPr>
          <p:nvPr>
            <p:ph type="dt" sz="half" idx="10"/>
          </p:nvPr>
        </p:nvSpPr>
        <p:spPr/>
        <p:txBody>
          <a:bodyPr/>
          <a:lstStyle/>
          <a:p>
            <a:fld id="{E2CFD0BB-A58F-47BC-91A4-79D393458E1A}" type="datetimeFigureOut">
              <a:rPr lang="en-IN" smtClean="0"/>
              <a:t>17-07-2022</a:t>
            </a:fld>
            <a:endParaRPr lang="en-IN"/>
          </a:p>
        </p:txBody>
      </p:sp>
      <p:sp>
        <p:nvSpPr>
          <p:cNvPr id="5" name="Footer Placeholder 4">
            <a:extLst>
              <a:ext uri="{FF2B5EF4-FFF2-40B4-BE49-F238E27FC236}">
                <a16:creationId xmlns:a16="http://schemas.microsoft.com/office/drawing/2014/main" id="{1031444D-69CD-4B60-9073-D9460DBB89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0630FD-3A6A-49EB-96C6-18B8D02E4B4C}"/>
              </a:ext>
            </a:extLst>
          </p:cNvPr>
          <p:cNvSpPr>
            <a:spLocks noGrp="1"/>
          </p:cNvSpPr>
          <p:nvPr>
            <p:ph type="sldNum" sz="quarter" idx="12"/>
          </p:nvPr>
        </p:nvSpPr>
        <p:spPr/>
        <p:txBody>
          <a:bodyPr/>
          <a:lstStyle/>
          <a:p>
            <a:fld id="{833EE35A-EF58-45A8-ACC2-BF7C4C36C3A7}" type="slidenum">
              <a:rPr lang="en-IN" smtClean="0"/>
              <a:t>‹#›</a:t>
            </a:fld>
            <a:endParaRPr lang="en-IN"/>
          </a:p>
        </p:txBody>
      </p:sp>
    </p:spTree>
    <p:extLst>
      <p:ext uri="{BB962C8B-B14F-4D97-AF65-F5344CB8AC3E}">
        <p14:creationId xmlns:p14="http://schemas.microsoft.com/office/powerpoint/2010/main" val="2940539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62A7-F5C3-45F9-B130-0A3193D3DE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0F5755-AB2A-45D0-A14C-B83FD5D1BF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FBFC1F-4A0E-42F1-A288-5F7EB86AF4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073F3A-FD7D-4CC6-8B7C-E1A529C61D21}"/>
              </a:ext>
            </a:extLst>
          </p:cNvPr>
          <p:cNvSpPr>
            <a:spLocks noGrp="1"/>
          </p:cNvSpPr>
          <p:nvPr>
            <p:ph type="dt" sz="half" idx="10"/>
          </p:nvPr>
        </p:nvSpPr>
        <p:spPr/>
        <p:txBody>
          <a:bodyPr/>
          <a:lstStyle/>
          <a:p>
            <a:fld id="{E2CFD0BB-A58F-47BC-91A4-79D393458E1A}" type="datetimeFigureOut">
              <a:rPr lang="en-IN" smtClean="0"/>
              <a:t>17-07-2022</a:t>
            </a:fld>
            <a:endParaRPr lang="en-IN"/>
          </a:p>
        </p:txBody>
      </p:sp>
      <p:sp>
        <p:nvSpPr>
          <p:cNvPr id="6" name="Footer Placeholder 5">
            <a:extLst>
              <a:ext uri="{FF2B5EF4-FFF2-40B4-BE49-F238E27FC236}">
                <a16:creationId xmlns:a16="http://schemas.microsoft.com/office/drawing/2014/main" id="{81D9451D-2870-4EAB-8412-0BE0D3ADFF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55F8A6-BF32-4D56-B98D-66520AE07687}"/>
              </a:ext>
            </a:extLst>
          </p:cNvPr>
          <p:cNvSpPr>
            <a:spLocks noGrp="1"/>
          </p:cNvSpPr>
          <p:nvPr>
            <p:ph type="sldNum" sz="quarter" idx="12"/>
          </p:nvPr>
        </p:nvSpPr>
        <p:spPr/>
        <p:txBody>
          <a:bodyPr/>
          <a:lstStyle/>
          <a:p>
            <a:fld id="{833EE35A-EF58-45A8-ACC2-BF7C4C36C3A7}" type="slidenum">
              <a:rPr lang="en-IN" smtClean="0"/>
              <a:t>‹#›</a:t>
            </a:fld>
            <a:endParaRPr lang="en-IN"/>
          </a:p>
        </p:txBody>
      </p:sp>
    </p:spTree>
    <p:extLst>
      <p:ext uri="{BB962C8B-B14F-4D97-AF65-F5344CB8AC3E}">
        <p14:creationId xmlns:p14="http://schemas.microsoft.com/office/powerpoint/2010/main" val="912083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7F3D-A5C1-4714-9029-C16DD5B9E8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8C2630-E4B0-402F-8F1B-C9D2741A55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13AF3F-5CE8-4309-AFFB-B4728AFF90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1BDA7A4-5568-47EA-867F-56A6A6838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3045B9-6CF3-4169-8A26-274BCE973A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1E273D-25E1-4DCC-ADCE-4E090553A1B3}"/>
              </a:ext>
            </a:extLst>
          </p:cNvPr>
          <p:cNvSpPr>
            <a:spLocks noGrp="1"/>
          </p:cNvSpPr>
          <p:nvPr>
            <p:ph type="dt" sz="half" idx="10"/>
          </p:nvPr>
        </p:nvSpPr>
        <p:spPr/>
        <p:txBody>
          <a:bodyPr/>
          <a:lstStyle/>
          <a:p>
            <a:fld id="{E2CFD0BB-A58F-47BC-91A4-79D393458E1A}" type="datetimeFigureOut">
              <a:rPr lang="en-IN" smtClean="0"/>
              <a:t>17-07-2022</a:t>
            </a:fld>
            <a:endParaRPr lang="en-IN"/>
          </a:p>
        </p:txBody>
      </p:sp>
      <p:sp>
        <p:nvSpPr>
          <p:cNvPr id="8" name="Footer Placeholder 7">
            <a:extLst>
              <a:ext uri="{FF2B5EF4-FFF2-40B4-BE49-F238E27FC236}">
                <a16:creationId xmlns:a16="http://schemas.microsoft.com/office/drawing/2014/main" id="{BA090F50-E595-4C17-8A9D-C34693041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83826FC-E08B-4440-9F67-2B4B31D9B343}"/>
              </a:ext>
            </a:extLst>
          </p:cNvPr>
          <p:cNvSpPr>
            <a:spLocks noGrp="1"/>
          </p:cNvSpPr>
          <p:nvPr>
            <p:ph type="sldNum" sz="quarter" idx="12"/>
          </p:nvPr>
        </p:nvSpPr>
        <p:spPr/>
        <p:txBody>
          <a:bodyPr/>
          <a:lstStyle/>
          <a:p>
            <a:fld id="{833EE35A-EF58-45A8-ACC2-BF7C4C36C3A7}" type="slidenum">
              <a:rPr lang="en-IN" smtClean="0"/>
              <a:t>‹#›</a:t>
            </a:fld>
            <a:endParaRPr lang="en-IN"/>
          </a:p>
        </p:txBody>
      </p:sp>
    </p:spTree>
    <p:extLst>
      <p:ext uri="{BB962C8B-B14F-4D97-AF65-F5344CB8AC3E}">
        <p14:creationId xmlns:p14="http://schemas.microsoft.com/office/powerpoint/2010/main" val="13195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AC38-883A-4547-ACE2-DA91E054FD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E7F7F1-A1FE-4B04-ADB2-FE16A23F32FE}"/>
              </a:ext>
            </a:extLst>
          </p:cNvPr>
          <p:cNvSpPr>
            <a:spLocks noGrp="1"/>
          </p:cNvSpPr>
          <p:nvPr>
            <p:ph type="dt" sz="half" idx="10"/>
          </p:nvPr>
        </p:nvSpPr>
        <p:spPr/>
        <p:txBody>
          <a:bodyPr/>
          <a:lstStyle/>
          <a:p>
            <a:fld id="{E2CFD0BB-A58F-47BC-91A4-79D393458E1A}" type="datetimeFigureOut">
              <a:rPr lang="en-IN" smtClean="0"/>
              <a:t>17-07-2022</a:t>
            </a:fld>
            <a:endParaRPr lang="en-IN"/>
          </a:p>
        </p:txBody>
      </p:sp>
      <p:sp>
        <p:nvSpPr>
          <p:cNvPr id="4" name="Footer Placeholder 3">
            <a:extLst>
              <a:ext uri="{FF2B5EF4-FFF2-40B4-BE49-F238E27FC236}">
                <a16:creationId xmlns:a16="http://schemas.microsoft.com/office/drawing/2014/main" id="{2B63A757-CBD6-410B-A436-86966A3E14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C3B6B7-E5B3-48AA-BE77-B7C7A65CF06A}"/>
              </a:ext>
            </a:extLst>
          </p:cNvPr>
          <p:cNvSpPr>
            <a:spLocks noGrp="1"/>
          </p:cNvSpPr>
          <p:nvPr>
            <p:ph type="sldNum" sz="quarter" idx="12"/>
          </p:nvPr>
        </p:nvSpPr>
        <p:spPr/>
        <p:txBody>
          <a:bodyPr/>
          <a:lstStyle/>
          <a:p>
            <a:fld id="{833EE35A-EF58-45A8-ACC2-BF7C4C36C3A7}" type="slidenum">
              <a:rPr lang="en-IN" smtClean="0"/>
              <a:t>‹#›</a:t>
            </a:fld>
            <a:endParaRPr lang="en-IN"/>
          </a:p>
        </p:txBody>
      </p:sp>
    </p:spTree>
    <p:extLst>
      <p:ext uri="{BB962C8B-B14F-4D97-AF65-F5344CB8AC3E}">
        <p14:creationId xmlns:p14="http://schemas.microsoft.com/office/powerpoint/2010/main" val="407361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8EB45C-BA2A-42DE-ACFE-263788DEC099}"/>
              </a:ext>
            </a:extLst>
          </p:cNvPr>
          <p:cNvSpPr>
            <a:spLocks noGrp="1"/>
          </p:cNvSpPr>
          <p:nvPr>
            <p:ph type="dt" sz="half" idx="10"/>
          </p:nvPr>
        </p:nvSpPr>
        <p:spPr/>
        <p:txBody>
          <a:bodyPr/>
          <a:lstStyle/>
          <a:p>
            <a:fld id="{E2CFD0BB-A58F-47BC-91A4-79D393458E1A}" type="datetimeFigureOut">
              <a:rPr lang="en-IN" smtClean="0"/>
              <a:t>17-07-2022</a:t>
            </a:fld>
            <a:endParaRPr lang="en-IN"/>
          </a:p>
        </p:txBody>
      </p:sp>
      <p:sp>
        <p:nvSpPr>
          <p:cNvPr id="3" name="Footer Placeholder 2">
            <a:extLst>
              <a:ext uri="{FF2B5EF4-FFF2-40B4-BE49-F238E27FC236}">
                <a16:creationId xmlns:a16="http://schemas.microsoft.com/office/drawing/2014/main" id="{2BA93332-037A-4233-8A3C-EEE7108615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151225-7AA9-448C-84E9-BD8BAFB5D1A1}"/>
              </a:ext>
            </a:extLst>
          </p:cNvPr>
          <p:cNvSpPr>
            <a:spLocks noGrp="1"/>
          </p:cNvSpPr>
          <p:nvPr>
            <p:ph type="sldNum" sz="quarter" idx="12"/>
          </p:nvPr>
        </p:nvSpPr>
        <p:spPr/>
        <p:txBody>
          <a:bodyPr/>
          <a:lstStyle/>
          <a:p>
            <a:fld id="{833EE35A-EF58-45A8-ACC2-BF7C4C36C3A7}" type="slidenum">
              <a:rPr lang="en-IN" smtClean="0"/>
              <a:t>‹#›</a:t>
            </a:fld>
            <a:endParaRPr lang="en-IN"/>
          </a:p>
        </p:txBody>
      </p:sp>
    </p:spTree>
    <p:extLst>
      <p:ext uri="{BB962C8B-B14F-4D97-AF65-F5344CB8AC3E}">
        <p14:creationId xmlns:p14="http://schemas.microsoft.com/office/powerpoint/2010/main" val="2308654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23FB-1A6B-40C6-8B77-4078B28BD5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4237BA9-5C2A-4A19-9613-2688E26B97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B4B7D05-EEDF-4ECF-887E-13237D7753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0BEC15-7A62-4617-82AC-CC3E94A7B2AD}"/>
              </a:ext>
            </a:extLst>
          </p:cNvPr>
          <p:cNvSpPr>
            <a:spLocks noGrp="1"/>
          </p:cNvSpPr>
          <p:nvPr>
            <p:ph type="dt" sz="half" idx="10"/>
          </p:nvPr>
        </p:nvSpPr>
        <p:spPr/>
        <p:txBody>
          <a:bodyPr/>
          <a:lstStyle/>
          <a:p>
            <a:fld id="{E2CFD0BB-A58F-47BC-91A4-79D393458E1A}" type="datetimeFigureOut">
              <a:rPr lang="en-IN" smtClean="0"/>
              <a:t>17-07-2022</a:t>
            </a:fld>
            <a:endParaRPr lang="en-IN"/>
          </a:p>
        </p:txBody>
      </p:sp>
      <p:sp>
        <p:nvSpPr>
          <p:cNvPr id="6" name="Footer Placeholder 5">
            <a:extLst>
              <a:ext uri="{FF2B5EF4-FFF2-40B4-BE49-F238E27FC236}">
                <a16:creationId xmlns:a16="http://schemas.microsoft.com/office/drawing/2014/main" id="{3F282BB1-3804-4F75-9B0A-5E6581FCDC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83E40E-91E8-4814-A37F-7CCAAAE201C8}"/>
              </a:ext>
            </a:extLst>
          </p:cNvPr>
          <p:cNvSpPr>
            <a:spLocks noGrp="1"/>
          </p:cNvSpPr>
          <p:nvPr>
            <p:ph type="sldNum" sz="quarter" idx="12"/>
          </p:nvPr>
        </p:nvSpPr>
        <p:spPr/>
        <p:txBody>
          <a:bodyPr/>
          <a:lstStyle/>
          <a:p>
            <a:fld id="{833EE35A-EF58-45A8-ACC2-BF7C4C36C3A7}" type="slidenum">
              <a:rPr lang="en-IN" smtClean="0"/>
              <a:t>‹#›</a:t>
            </a:fld>
            <a:endParaRPr lang="en-IN"/>
          </a:p>
        </p:txBody>
      </p:sp>
    </p:spTree>
    <p:extLst>
      <p:ext uri="{BB962C8B-B14F-4D97-AF65-F5344CB8AC3E}">
        <p14:creationId xmlns:p14="http://schemas.microsoft.com/office/powerpoint/2010/main" val="1732267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57BE4-7A3A-4529-89E6-D7E16FEC71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E51949-D915-4168-A3AE-5094EB05C1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AF486B-E512-4683-8D64-10A808B9A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DA070-E8F8-4037-B601-1C8F6C0A1177}"/>
              </a:ext>
            </a:extLst>
          </p:cNvPr>
          <p:cNvSpPr>
            <a:spLocks noGrp="1"/>
          </p:cNvSpPr>
          <p:nvPr>
            <p:ph type="dt" sz="half" idx="10"/>
          </p:nvPr>
        </p:nvSpPr>
        <p:spPr/>
        <p:txBody>
          <a:bodyPr/>
          <a:lstStyle/>
          <a:p>
            <a:fld id="{E2CFD0BB-A58F-47BC-91A4-79D393458E1A}" type="datetimeFigureOut">
              <a:rPr lang="en-IN" smtClean="0"/>
              <a:t>17-07-2022</a:t>
            </a:fld>
            <a:endParaRPr lang="en-IN"/>
          </a:p>
        </p:txBody>
      </p:sp>
      <p:sp>
        <p:nvSpPr>
          <p:cNvPr id="6" name="Footer Placeholder 5">
            <a:extLst>
              <a:ext uri="{FF2B5EF4-FFF2-40B4-BE49-F238E27FC236}">
                <a16:creationId xmlns:a16="http://schemas.microsoft.com/office/drawing/2014/main" id="{5575693C-6D35-40F7-B26A-20FEEEC33C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A953F5-E491-47D7-974F-0E7556814597}"/>
              </a:ext>
            </a:extLst>
          </p:cNvPr>
          <p:cNvSpPr>
            <a:spLocks noGrp="1"/>
          </p:cNvSpPr>
          <p:nvPr>
            <p:ph type="sldNum" sz="quarter" idx="12"/>
          </p:nvPr>
        </p:nvSpPr>
        <p:spPr/>
        <p:txBody>
          <a:bodyPr/>
          <a:lstStyle/>
          <a:p>
            <a:fld id="{833EE35A-EF58-45A8-ACC2-BF7C4C36C3A7}" type="slidenum">
              <a:rPr lang="en-IN" smtClean="0"/>
              <a:t>‹#›</a:t>
            </a:fld>
            <a:endParaRPr lang="en-IN"/>
          </a:p>
        </p:txBody>
      </p:sp>
    </p:spTree>
    <p:extLst>
      <p:ext uri="{BB962C8B-B14F-4D97-AF65-F5344CB8AC3E}">
        <p14:creationId xmlns:p14="http://schemas.microsoft.com/office/powerpoint/2010/main" val="216060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15EDC-53AB-4071-B3CE-719FB7324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1E1458-F003-41C0-B4B0-D01DDF1A0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BDBA54-4693-46C0-934C-47C167CB4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CFD0BB-A58F-47BC-91A4-79D393458E1A}" type="datetimeFigureOut">
              <a:rPr lang="en-IN" smtClean="0"/>
              <a:t>17-07-2022</a:t>
            </a:fld>
            <a:endParaRPr lang="en-IN"/>
          </a:p>
        </p:txBody>
      </p:sp>
      <p:sp>
        <p:nvSpPr>
          <p:cNvPr id="5" name="Footer Placeholder 4">
            <a:extLst>
              <a:ext uri="{FF2B5EF4-FFF2-40B4-BE49-F238E27FC236}">
                <a16:creationId xmlns:a16="http://schemas.microsoft.com/office/drawing/2014/main" id="{5D8498CA-A2A6-4527-92A7-924500CCB9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C9E143-EC72-4152-B31B-8E8B90295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3EE35A-EF58-45A8-ACC2-BF7C4C36C3A7}" type="slidenum">
              <a:rPr lang="en-IN" smtClean="0"/>
              <a:t>‹#›</a:t>
            </a:fld>
            <a:endParaRPr lang="en-IN"/>
          </a:p>
        </p:txBody>
      </p:sp>
    </p:spTree>
    <p:extLst>
      <p:ext uri="{BB962C8B-B14F-4D97-AF65-F5344CB8AC3E}">
        <p14:creationId xmlns:p14="http://schemas.microsoft.com/office/powerpoint/2010/main" val="286561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B212-541B-46BA-ADFC-F03E133A9D5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29C614F-844C-4AEF-A769-DAE01E2DF8C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18EA14F4-0719-455D-BB43-4BF55E217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
            <a:ext cx="12192000" cy="6867144"/>
          </a:xfrm>
          <a:prstGeom prst="rect">
            <a:avLst/>
          </a:prstGeom>
        </p:spPr>
      </p:pic>
      <p:sp>
        <p:nvSpPr>
          <p:cNvPr id="6" name="Rectangle 5">
            <a:extLst>
              <a:ext uri="{FF2B5EF4-FFF2-40B4-BE49-F238E27FC236}">
                <a16:creationId xmlns:a16="http://schemas.microsoft.com/office/drawing/2014/main" id="{D6F30BFF-5705-406B-9E51-D6A0D14B3031}"/>
              </a:ext>
            </a:extLst>
          </p:cNvPr>
          <p:cNvSpPr/>
          <p:nvPr/>
        </p:nvSpPr>
        <p:spPr>
          <a:xfrm>
            <a:off x="3723696" y="4429919"/>
            <a:ext cx="8042330" cy="1877437"/>
          </a:xfrm>
          <a:prstGeom prst="rect">
            <a:avLst/>
          </a:prstGeom>
          <a:noFill/>
          <a:ln>
            <a:solidFill>
              <a:srgbClr val="7030A0"/>
            </a:solidFill>
          </a:ln>
          <a:effectLst>
            <a:innerShdw blurRad="114300">
              <a:prstClr val="black"/>
            </a:innerShdw>
            <a:reflection blurRad="6350" stA="50000" endA="300" endPos="55000" dir="5400000" sy="-100000" algn="bl" rotWithShape="0"/>
          </a:effectLst>
        </p:spPr>
        <p:txBody>
          <a:bodyPr wrap="none" lIns="91440" tIns="45720" rIns="91440" bIns="45720">
            <a:spAutoFit/>
          </a:bodyPr>
          <a:lstStyle/>
          <a:p>
            <a:pPr algn="ctr"/>
            <a:r>
              <a:rPr lang="en-US" sz="4400" b="1" spc="50" dirty="0">
                <a:ln w="0"/>
                <a:solidFill>
                  <a:schemeClr val="bg2"/>
                </a:solidFill>
                <a:effectLst>
                  <a:innerShdw blurRad="63500" dist="50800" dir="13500000">
                    <a:srgbClr val="000000">
                      <a:alpha val="50000"/>
                    </a:srgbClr>
                  </a:innerShdw>
                </a:effectLst>
                <a:latin typeface="Gill Sans Ultra Bold" panose="020B0A02020104020203" pitchFamily="34" charset="0"/>
              </a:rPr>
              <a:t>VIRTUAL</a:t>
            </a:r>
            <a:r>
              <a:rPr lang="en-US" sz="4400" b="1" cap="none" spc="50" dirty="0">
                <a:ln w="0"/>
                <a:solidFill>
                  <a:schemeClr val="bg2"/>
                </a:solidFill>
                <a:effectLst>
                  <a:innerShdw blurRad="63500" dist="50800" dir="13500000">
                    <a:srgbClr val="000000">
                      <a:alpha val="50000"/>
                    </a:srgbClr>
                  </a:innerShdw>
                </a:effectLst>
                <a:latin typeface="Gill Sans Ultra Bold" panose="020B0A02020104020203" pitchFamily="34" charset="0"/>
              </a:rPr>
              <a:t> </a:t>
            </a:r>
            <a:r>
              <a:rPr lang="en-US" sz="4400" b="1" spc="50" dirty="0">
                <a:ln w="0"/>
                <a:solidFill>
                  <a:schemeClr val="bg2"/>
                </a:solidFill>
                <a:effectLst>
                  <a:innerShdw blurRad="63500" dist="50800" dir="13500000">
                    <a:srgbClr val="000000">
                      <a:alpha val="50000"/>
                    </a:srgbClr>
                  </a:innerShdw>
                </a:effectLst>
                <a:latin typeface="Gill Sans Ultra Bold" panose="020B0A02020104020203" pitchFamily="34" charset="0"/>
              </a:rPr>
              <a:t>E-COMMERCE</a:t>
            </a:r>
          </a:p>
          <a:p>
            <a:pPr algn="ctr"/>
            <a:r>
              <a:rPr lang="en-US" sz="2800" b="1" spc="50" dirty="0">
                <a:ln w="0"/>
                <a:solidFill>
                  <a:schemeClr val="bg2"/>
                </a:solidFill>
                <a:effectLst>
                  <a:innerShdw blurRad="63500" dist="50800" dir="13500000">
                    <a:srgbClr val="000000">
                      <a:alpha val="50000"/>
                    </a:srgbClr>
                  </a:innerShdw>
                </a:effectLst>
                <a:latin typeface="Gill Sans Ultra Bold" panose="020B0A02020104020203" pitchFamily="34" charset="0"/>
              </a:rPr>
              <a:t>(AUGMENTED REALITY)</a:t>
            </a:r>
          </a:p>
          <a:p>
            <a:pPr algn="ctr"/>
            <a:endParaRPr lang="en-US" sz="4400" b="1" cap="none" spc="50" dirty="0">
              <a:ln w="0"/>
              <a:solidFill>
                <a:schemeClr val="bg2"/>
              </a:solidFill>
              <a:effectLst>
                <a:innerShdw blurRad="63500" dist="50800" dir="13500000">
                  <a:srgbClr val="000000">
                    <a:alpha val="50000"/>
                  </a:srgbClr>
                </a:innerShdw>
              </a:effectLst>
              <a:latin typeface="Gill Sans Ultra Bold" panose="020B0A02020104020203" pitchFamily="34" charset="0"/>
            </a:endParaRPr>
          </a:p>
        </p:txBody>
      </p:sp>
    </p:spTree>
    <p:extLst>
      <p:ext uri="{BB962C8B-B14F-4D97-AF65-F5344CB8AC3E}">
        <p14:creationId xmlns:p14="http://schemas.microsoft.com/office/powerpoint/2010/main" val="4051844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F7C0189-459E-8265-D995-740CB943D010}"/>
              </a:ext>
            </a:extLst>
          </p:cNvPr>
          <p:cNvSpPr>
            <a:spLocks noGrp="1"/>
          </p:cNvSpPr>
          <p:nvPr>
            <p:ph type="title"/>
          </p:nvPr>
        </p:nvSpPr>
        <p:spPr>
          <a:xfrm>
            <a:off x="838200" y="365125"/>
            <a:ext cx="10515600" cy="1325563"/>
          </a:xfrm>
        </p:spPr>
        <p:txBody>
          <a:bodyPr/>
          <a:lstStyle/>
          <a:p>
            <a:endParaRPr lang="en-IN"/>
          </a:p>
        </p:txBody>
      </p:sp>
      <p:pic>
        <p:nvPicPr>
          <p:cNvPr id="13" name="Content Placeholder 4">
            <a:extLst>
              <a:ext uri="{FF2B5EF4-FFF2-40B4-BE49-F238E27FC236}">
                <a16:creationId xmlns:a16="http://schemas.microsoft.com/office/drawing/2014/main" id="{C7541CD7-E5D0-656A-A817-C90D763F37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2" y="0"/>
            <a:ext cx="12195372" cy="6858000"/>
          </a:xfrm>
        </p:spPr>
      </p:pic>
      <p:sp>
        <p:nvSpPr>
          <p:cNvPr id="15" name="TextBox 14">
            <a:extLst>
              <a:ext uri="{FF2B5EF4-FFF2-40B4-BE49-F238E27FC236}">
                <a16:creationId xmlns:a16="http://schemas.microsoft.com/office/drawing/2014/main" id="{D50169FC-CC0B-C886-9774-360C41F914FB}"/>
              </a:ext>
            </a:extLst>
          </p:cNvPr>
          <p:cNvSpPr txBox="1"/>
          <p:nvPr/>
        </p:nvSpPr>
        <p:spPr>
          <a:xfrm>
            <a:off x="688340" y="2967335"/>
            <a:ext cx="4033520"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IN" sz="2400" b="1" dirty="0">
                <a:ln/>
                <a:solidFill>
                  <a:schemeClr val="accent4"/>
                </a:solidFill>
                <a:latin typeface="LEMON MILK Bold" panose="00000800000000000000" pitchFamily="50" charset="0"/>
              </a:rPr>
              <a:t>CLASS DIAGRAM</a:t>
            </a:r>
          </a:p>
        </p:txBody>
      </p:sp>
      <p:pic>
        <p:nvPicPr>
          <p:cNvPr id="19" name="Picture 18">
            <a:extLst>
              <a:ext uri="{FF2B5EF4-FFF2-40B4-BE49-F238E27FC236}">
                <a16:creationId xmlns:a16="http://schemas.microsoft.com/office/drawing/2014/main" id="{47DC85D5-A851-CF8C-3D29-F70788E45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768" y="863793"/>
            <a:ext cx="4668748" cy="4668748"/>
          </a:xfrm>
          <a:prstGeom prst="rect">
            <a:avLst/>
          </a:prstGeom>
        </p:spPr>
      </p:pic>
    </p:spTree>
    <p:extLst>
      <p:ext uri="{BB962C8B-B14F-4D97-AF65-F5344CB8AC3E}">
        <p14:creationId xmlns:p14="http://schemas.microsoft.com/office/powerpoint/2010/main" val="36262081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64FA-FFC0-7793-9683-725C64DD367F}"/>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33A0C74E-3AF1-EC6C-F7C7-A859B4F87B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pic>
        <p:nvPicPr>
          <p:cNvPr id="4" name="Content Placeholder 4">
            <a:extLst>
              <a:ext uri="{FF2B5EF4-FFF2-40B4-BE49-F238E27FC236}">
                <a16:creationId xmlns:a16="http://schemas.microsoft.com/office/drawing/2014/main" id="{2D2DD841-3AD3-A4FA-4F75-FA131FD36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8" y="0"/>
            <a:ext cx="12212188" cy="6936828"/>
          </a:xfrm>
          <a:prstGeom prst="rect">
            <a:avLst/>
          </a:prstGeom>
        </p:spPr>
      </p:pic>
      <p:sp>
        <p:nvSpPr>
          <p:cNvPr id="5" name="TextBox 4">
            <a:extLst>
              <a:ext uri="{FF2B5EF4-FFF2-40B4-BE49-F238E27FC236}">
                <a16:creationId xmlns:a16="http://schemas.microsoft.com/office/drawing/2014/main" id="{9E9A1719-8274-933E-A0A3-C43156ABA73F}"/>
              </a:ext>
            </a:extLst>
          </p:cNvPr>
          <p:cNvSpPr txBox="1"/>
          <p:nvPr/>
        </p:nvSpPr>
        <p:spPr>
          <a:xfrm>
            <a:off x="328773" y="3099082"/>
            <a:ext cx="3308278" cy="369332"/>
          </a:xfrm>
          <a:prstGeom prst="rect">
            <a:avLst/>
          </a:prstGeom>
          <a:noFill/>
        </p:spPr>
        <p:txBody>
          <a:bodyPr wrap="square" rtlCol="0">
            <a:spAutoFit/>
          </a:bodyPr>
          <a:lstStyle/>
          <a:p>
            <a:r>
              <a:rPr lang="en-IN" sz="1800" dirty="0">
                <a:ln/>
                <a:solidFill>
                  <a:schemeClr val="accent4"/>
                </a:solidFill>
                <a:latin typeface="LEMON MILK Bold" panose="00000800000000000000" pitchFamily="50" charset="0"/>
              </a:rPr>
              <a:t>USE CASE DIAGRAM</a:t>
            </a:r>
          </a:p>
        </p:txBody>
      </p:sp>
      <p:pic>
        <p:nvPicPr>
          <p:cNvPr id="10" name="Picture 9">
            <a:extLst>
              <a:ext uri="{FF2B5EF4-FFF2-40B4-BE49-F238E27FC236}">
                <a16:creationId xmlns:a16="http://schemas.microsoft.com/office/drawing/2014/main" id="{FC6E8810-2CE6-CA47-F06D-DDB4FE1A8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439" y="681037"/>
            <a:ext cx="5604669" cy="5604669"/>
          </a:xfrm>
          <a:prstGeom prst="rect">
            <a:avLst/>
          </a:prstGeom>
        </p:spPr>
      </p:pic>
    </p:spTree>
    <p:extLst>
      <p:ext uri="{BB962C8B-B14F-4D97-AF65-F5344CB8AC3E}">
        <p14:creationId xmlns:p14="http://schemas.microsoft.com/office/powerpoint/2010/main" val="3928986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4C432DC-77D8-7ADE-1065-6C6495BE91D8}"/>
              </a:ext>
            </a:extLst>
          </p:cNvPr>
          <p:cNvSpPr>
            <a:spLocks noGrp="1"/>
          </p:cNvSpPr>
          <p:nvPr>
            <p:ph type="title"/>
          </p:nvPr>
        </p:nvSpPr>
        <p:spPr>
          <a:xfrm>
            <a:off x="838200" y="365125"/>
            <a:ext cx="10515600" cy="1325563"/>
          </a:xfrm>
        </p:spPr>
        <p:txBody>
          <a:bodyPr/>
          <a:lstStyle/>
          <a:p>
            <a:endParaRPr lang="en-IN"/>
          </a:p>
        </p:txBody>
      </p:sp>
      <p:pic>
        <p:nvPicPr>
          <p:cNvPr id="15" name="Content Placeholder 4">
            <a:extLst>
              <a:ext uri="{FF2B5EF4-FFF2-40B4-BE49-F238E27FC236}">
                <a16:creationId xmlns:a16="http://schemas.microsoft.com/office/drawing/2014/main" id="{14EBA594-B227-9BAB-563C-710F061A0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7" name="TextBox 16">
            <a:extLst>
              <a:ext uri="{FF2B5EF4-FFF2-40B4-BE49-F238E27FC236}">
                <a16:creationId xmlns:a16="http://schemas.microsoft.com/office/drawing/2014/main" id="{9EA4A663-BD9A-ED43-E8C5-07EE83D64159}"/>
              </a:ext>
            </a:extLst>
          </p:cNvPr>
          <p:cNvSpPr txBox="1"/>
          <p:nvPr/>
        </p:nvSpPr>
        <p:spPr>
          <a:xfrm>
            <a:off x="838200" y="2370772"/>
            <a:ext cx="2153920"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IN" sz="2400" b="1" dirty="0">
                <a:ln/>
                <a:solidFill>
                  <a:schemeClr val="accent4"/>
                </a:solidFill>
                <a:latin typeface="LEMON MILK Bold" panose="00000800000000000000" pitchFamily="50" charset="0"/>
              </a:rPr>
              <a:t>SEQUENCE DIAGRAM</a:t>
            </a:r>
          </a:p>
        </p:txBody>
      </p:sp>
      <p:pic>
        <p:nvPicPr>
          <p:cNvPr id="23" name="Picture 22">
            <a:extLst>
              <a:ext uri="{FF2B5EF4-FFF2-40B4-BE49-F238E27FC236}">
                <a16:creationId xmlns:a16="http://schemas.microsoft.com/office/drawing/2014/main" id="{C939C0B1-5600-D621-64DC-C86EDA477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317" y="1223480"/>
            <a:ext cx="4175589" cy="4175589"/>
          </a:xfrm>
          <a:prstGeom prst="rect">
            <a:avLst/>
          </a:prstGeom>
        </p:spPr>
      </p:pic>
    </p:spTree>
    <p:extLst>
      <p:ext uri="{BB962C8B-B14F-4D97-AF65-F5344CB8AC3E}">
        <p14:creationId xmlns:p14="http://schemas.microsoft.com/office/powerpoint/2010/main" val="1176598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44DAED-A16D-E7A8-0646-D0EE9E483F62}"/>
              </a:ext>
            </a:extLst>
          </p:cNvPr>
          <p:cNvSpPr>
            <a:spLocks noGrp="1"/>
          </p:cNvSpPr>
          <p:nvPr>
            <p:ph type="title"/>
          </p:nvPr>
        </p:nvSpPr>
        <p:spPr>
          <a:xfrm>
            <a:off x="838200" y="365125"/>
            <a:ext cx="10515600" cy="1325563"/>
          </a:xfrm>
        </p:spPr>
        <p:txBody>
          <a:bodyPr/>
          <a:lstStyle/>
          <a:p>
            <a:endParaRPr lang="en-IN"/>
          </a:p>
        </p:txBody>
      </p:sp>
      <p:pic>
        <p:nvPicPr>
          <p:cNvPr id="13" name="Content Placeholder 4">
            <a:extLst>
              <a:ext uri="{FF2B5EF4-FFF2-40B4-BE49-F238E27FC236}">
                <a16:creationId xmlns:a16="http://schemas.microsoft.com/office/drawing/2014/main" id="{0C2130F6-ACD9-8D87-BE36-34F70C177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8" cy="6858000"/>
          </a:xfrm>
          <a:prstGeom prst="rect">
            <a:avLst/>
          </a:prstGeom>
        </p:spPr>
      </p:pic>
      <p:sp>
        <p:nvSpPr>
          <p:cNvPr id="15" name="TextBox 14">
            <a:extLst>
              <a:ext uri="{FF2B5EF4-FFF2-40B4-BE49-F238E27FC236}">
                <a16:creationId xmlns:a16="http://schemas.microsoft.com/office/drawing/2014/main" id="{5A32FB93-98D5-36B0-48E5-E1DC6912FC7D}"/>
              </a:ext>
            </a:extLst>
          </p:cNvPr>
          <p:cNvSpPr txBox="1"/>
          <p:nvPr/>
        </p:nvSpPr>
        <p:spPr>
          <a:xfrm>
            <a:off x="838200" y="2967335"/>
            <a:ext cx="3693160"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IN" sz="2400" b="1" dirty="0">
                <a:ln/>
                <a:solidFill>
                  <a:schemeClr val="accent4"/>
                </a:solidFill>
                <a:latin typeface="LEMON MILK Bold" panose="00000800000000000000" pitchFamily="50" charset="0"/>
              </a:rPr>
              <a:t>ACTIVITY DIAGRAM</a:t>
            </a:r>
          </a:p>
        </p:txBody>
      </p:sp>
      <p:pic>
        <p:nvPicPr>
          <p:cNvPr id="21" name="Picture 20">
            <a:extLst>
              <a:ext uri="{FF2B5EF4-FFF2-40B4-BE49-F238E27FC236}">
                <a16:creationId xmlns:a16="http://schemas.microsoft.com/office/drawing/2014/main" id="{020705B8-0CD9-AB11-DC30-97274CD20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233" y="1114345"/>
            <a:ext cx="4993642" cy="4993642"/>
          </a:xfrm>
          <a:prstGeom prst="rect">
            <a:avLst/>
          </a:prstGeom>
        </p:spPr>
      </p:pic>
    </p:spTree>
    <p:extLst>
      <p:ext uri="{BB962C8B-B14F-4D97-AF65-F5344CB8AC3E}">
        <p14:creationId xmlns:p14="http://schemas.microsoft.com/office/powerpoint/2010/main" val="398285380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ppt_x"/>
                                          </p:val>
                                        </p:tav>
                                        <p:tav tm="100000">
                                          <p:val>
                                            <p:strVal val="#ppt_x"/>
                                          </p:val>
                                        </p:tav>
                                      </p:tavLst>
                                    </p:anim>
                                    <p:anim calcmode="lin" valueType="num">
                                      <p:cBhvr additive="base">
                                        <p:cTn id="1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E82B-2E4C-8B88-F5A3-AD2B9565A4DF}"/>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FEF3F591-863D-0A70-A024-3A3B3150DE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pic>
        <p:nvPicPr>
          <p:cNvPr id="4" name="Content Placeholder 4">
            <a:extLst>
              <a:ext uri="{FF2B5EF4-FFF2-40B4-BE49-F238E27FC236}">
                <a16:creationId xmlns:a16="http://schemas.microsoft.com/office/drawing/2014/main" id="{FFF9039F-2BB1-1F9C-4879-7A5857BEA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 name="TextBox 4">
            <a:extLst>
              <a:ext uri="{FF2B5EF4-FFF2-40B4-BE49-F238E27FC236}">
                <a16:creationId xmlns:a16="http://schemas.microsoft.com/office/drawing/2014/main" id="{C1542E69-B2F7-1C60-5DBD-E27D9221402C}"/>
              </a:ext>
            </a:extLst>
          </p:cNvPr>
          <p:cNvSpPr txBox="1"/>
          <p:nvPr/>
        </p:nvSpPr>
        <p:spPr>
          <a:xfrm>
            <a:off x="579120" y="2598003"/>
            <a:ext cx="2794000"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IN" sz="2400" b="1" dirty="0">
                <a:ln/>
                <a:solidFill>
                  <a:schemeClr val="accent4"/>
                </a:solidFill>
                <a:latin typeface="LEMON MILK Bold" panose="00000800000000000000" pitchFamily="50" charset="0"/>
              </a:rPr>
              <a:t>DATAFLOW DIAGRAM</a:t>
            </a:r>
          </a:p>
        </p:txBody>
      </p:sp>
      <p:pic>
        <p:nvPicPr>
          <p:cNvPr id="9" name="Picture 8">
            <a:extLst>
              <a:ext uri="{FF2B5EF4-FFF2-40B4-BE49-F238E27FC236}">
                <a16:creationId xmlns:a16="http://schemas.microsoft.com/office/drawing/2014/main" id="{4F13C135-0B01-80CB-DF1A-804A1590B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787" y="971336"/>
            <a:ext cx="4915328" cy="4915328"/>
          </a:xfrm>
          <a:prstGeom prst="rect">
            <a:avLst/>
          </a:prstGeom>
        </p:spPr>
      </p:pic>
    </p:spTree>
    <p:extLst>
      <p:ext uri="{BB962C8B-B14F-4D97-AF65-F5344CB8AC3E}">
        <p14:creationId xmlns:p14="http://schemas.microsoft.com/office/powerpoint/2010/main" val="11459997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1DF38-0786-5D5E-FFCC-B5793E2FA350}"/>
              </a:ext>
            </a:extLst>
          </p:cNvPr>
          <p:cNvSpPr>
            <a:spLocks noGrp="1"/>
          </p:cNvSpPr>
          <p:nvPr>
            <p:ph type="title"/>
          </p:nvPr>
        </p:nvSpPr>
        <p:spPr>
          <a:xfrm>
            <a:off x="838200" y="365125"/>
            <a:ext cx="10515600" cy="1325563"/>
          </a:xfrm>
        </p:spPr>
        <p:txBody>
          <a:bodyPr/>
          <a:lstStyle/>
          <a:p>
            <a:endParaRPr lang="en-IN"/>
          </a:p>
        </p:txBody>
      </p:sp>
      <p:sp>
        <p:nvSpPr>
          <p:cNvPr id="3" name="Content Placeholder 2">
            <a:extLst>
              <a:ext uri="{FF2B5EF4-FFF2-40B4-BE49-F238E27FC236}">
                <a16:creationId xmlns:a16="http://schemas.microsoft.com/office/drawing/2014/main" id="{0897967B-C1D6-57A8-07CE-9BD604A1DC40}"/>
              </a:ext>
            </a:extLst>
          </p:cNvPr>
          <p:cNvSpPr>
            <a:spLocks noGrp="1"/>
          </p:cNvSpPr>
          <p:nvPr>
            <p:ph idx="1"/>
          </p:nvPr>
        </p:nvSpPr>
        <p:spPr>
          <a:xfrm>
            <a:off x="838200" y="1825625"/>
            <a:ext cx="10515600" cy="4351338"/>
          </a:xfrm>
        </p:spPr>
        <p:txBody>
          <a:bodyPr/>
          <a:lstStyle/>
          <a:p>
            <a:endParaRPr lang="en-IN"/>
          </a:p>
        </p:txBody>
      </p:sp>
      <p:pic>
        <p:nvPicPr>
          <p:cNvPr id="4" name="Content Placeholder 4">
            <a:extLst>
              <a:ext uri="{FF2B5EF4-FFF2-40B4-BE49-F238E27FC236}">
                <a16:creationId xmlns:a16="http://schemas.microsoft.com/office/drawing/2014/main" id="{ED681460-4375-9688-4B28-3BC33E4DC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BD5CF7B-5863-F04A-BD16-DF19F0F51560}"/>
              </a:ext>
            </a:extLst>
          </p:cNvPr>
          <p:cNvSpPr txBox="1"/>
          <p:nvPr/>
        </p:nvSpPr>
        <p:spPr>
          <a:xfrm>
            <a:off x="4124960" y="4831080"/>
            <a:ext cx="4165600" cy="830997"/>
          </a:xfrm>
          <a:prstGeom prst="rect">
            <a:avLst/>
          </a:prstGeom>
          <a:noFill/>
        </p:spPr>
        <p:txBody>
          <a:bodyPr wrap="square" rtlCol="0">
            <a:spAutoFit/>
            <a:scene3d>
              <a:camera prst="perspectiveRight"/>
              <a:lightRig rig="threePt" dir="t"/>
            </a:scene3d>
            <a:sp3d extrusionH="57150">
              <a:bevelT w="38100" h="38100"/>
            </a:sp3d>
          </a:bodyPr>
          <a:lstStyle/>
          <a:p>
            <a:r>
              <a:rPr lang="en-IN" sz="4800" b="1" spc="50" dirty="0">
                <a:ln w="9525" cmpd="sng">
                  <a:solidFill>
                    <a:srgbClr val="FF0000"/>
                  </a:solidFill>
                  <a:prstDash val="solid"/>
                </a:ln>
                <a:solidFill>
                  <a:schemeClr val="bg1"/>
                </a:solidFill>
                <a:effectLst>
                  <a:glow rad="38100">
                    <a:schemeClr val="accent1">
                      <a:alpha val="40000"/>
                    </a:schemeClr>
                  </a:glow>
                  <a:outerShdw blurRad="50800" dist="38100" dir="5400000" algn="t" rotWithShape="0">
                    <a:prstClr val="black">
                      <a:alpha val="40000"/>
                    </a:prstClr>
                  </a:outerShdw>
                  <a:reflection blurRad="6350" stA="55000" endA="300" endPos="45500" dir="5400000" sy="-100000" algn="bl" rotWithShape="0"/>
                </a:effectLst>
                <a:latin typeface="LEMON MILK Bold" panose="00000800000000000000" pitchFamily="50" charset="0"/>
              </a:rPr>
              <a:t>EXECUTION</a:t>
            </a:r>
          </a:p>
        </p:txBody>
      </p:sp>
    </p:spTree>
    <p:extLst>
      <p:ext uri="{BB962C8B-B14F-4D97-AF65-F5344CB8AC3E}">
        <p14:creationId xmlns:p14="http://schemas.microsoft.com/office/powerpoint/2010/main" val="1352345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7B0B68-3251-0AF8-EC0A-00801A149B14}"/>
              </a:ext>
            </a:extLst>
          </p:cNvPr>
          <p:cNvSpPr/>
          <p:nvPr/>
        </p:nvSpPr>
        <p:spPr>
          <a:xfrm>
            <a:off x="1309613" y="1044206"/>
            <a:ext cx="9386686" cy="5139869"/>
          </a:xfrm>
          <a:prstGeom prst="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B0DB8E9-DABE-5D7F-9447-19EC857101EF}"/>
              </a:ext>
            </a:extLst>
          </p:cNvPr>
          <p:cNvSpPr txBox="1"/>
          <p:nvPr/>
        </p:nvSpPr>
        <p:spPr>
          <a:xfrm>
            <a:off x="1716937" y="1439106"/>
            <a:ext cx="7911101" cy="4893647"/>
          </a:xfrm>
          <a:prstGeom prst="rect">
            <a:avLst/>
          </a:prstGeom>
          <a:noFill/>
        </p:spPr>
        <p:txBody>
          <a:bodyPr wrap="square" rtlCol="0">
            <a:spAutoFit/>
          </a:bodyPr>
          <a:lstStyle/>
          <a:p>
            <a:r>
              <a:rPr lang="en-IN" sz="2400" dirty="0">
                <a:solidFill>
                  <a:srgbClr val="002060"/>
                </a:solidFill>
                <a:latin typeface="LEMON MILK Bold" panose="00000800000000000000" pitchFamily="50" charset="0"/>
              </a:rPr>
              <a:t>Conclusion &amp; Future Scope</a:t>
            </a:r>
          </a:p>
          <a:p>
            <a:endParaRPr lang="en-IN" sz="2400" dirty="0">
              <a:solidFill>
                <a:srgbClr val="002060"/>
              </a:solidFill>
              <a:latin typeface="LEMON MILK Bold" panose="00000800000000000000" pitchFamily="50"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Project developed allows the user ,to some extent, to browse through apparels and garments along with augmented reality providing perspectives from different angles and distances.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After detecting body parts of target image there are certain operation we need to perform for make this accurate.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 for this we need to train three type of network through which we can set clothes on target image. </a:t>
            </a: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PAN</a:t>
            </a:r>
            <a:r>
              <a:rPr lang="en-US" sz="2000" dirty="0">
                <a:latin typeface="Times New Roman" panose="02020603050405020304" pitchFamily="18" charset="0"/>
                <a:cs typeface="Times New Roman" panose="02020603050405020304" pitchFamily="18" charset="0"/>
              </a:rPr>
              <a:t> (pose alignment network) </a:t>
            </a: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TRN</a:t>
            </a:r>
            <a:r>
              <a:rPr lang="en-US" sz="2000" dirty="0">
                <a:latin typeface="Times New Roman" panose="02020603050405020304" pitchFamily="18" charset="0"/>
                <a:cs typeface="Times New Roman" panose="02020603050405020304" pitchFamily="18" charset="0"/>
              </a:rPr>
              <a:t> (texture refinement network) </a:t>
            </a: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FTN</a:t>
            </a:r>
            <a:r>
              <a:rPr lang="en-US" sz="2000" dirty="0">
                <a:latin typeface="Times New Roman" panose="02020603050405020304" pitchFamily="18" charset="0"/>
                <a:cs typeface="Times New Roman" panose="02020603050405020304" pitchFamily="18" charset="0"/>
              </a:rPr>
              <a:t> (fitting network)</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Addition of other accessories such as watches and shoes can also be implemented.</a:t>
            </a:r>
          </a:p>
          <a:p>
            <a:endParaRPr lang="en-IN" sz="2400" dirty="0">
              <a:solidFill>
                <a:srgbClr val="002060"/>
              </a:solidFill>
              <a:latin typeface="LEMON MILK Bold" panose="00000800000000000000" pitchFamily="50" charset="0"/>
            </a:endParaRPr>
          </a:p>
        </p:txBody>
      </p:sp>
    </p:spTree>
    <p:extLst>
      <p:ext uri="{BB962C8B-B14F-4D97-AF65-F5344CB8AC3E}">
        <p14:creationId xmlns:p14="http://schemas.microsoft.com/office/powerpoint/2010/main" val="2409142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BFAE-BF16-4825-91E8-21BB9164BF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4E0665-86BC-4DFD-927D-269655EE8841}"/>
              </a:ext>
            </a:extLst>
          </p:cNvPr>
          <p:cNvSpPr>
            <a:spLocks noGrp="1"/>
          </p:cNvSpPr>
          <p:nvPr>
            <p:ph idx="1"/>
          </p:nvPr>
        </p:nvSpPr>
        <p:spPr/>
        <p:txBody>
          <a:bodyPr/>
          <a:lstStyle/>
          <a:p>
            <a:endParaRPr lang="en-IN" dirty="0"/>
          </a:p>
        </p:txBody>
      </p:sp>
      <p:pic>
        <p:nvPicPr>
          <p:cNvPr id="4" name="Content Placeholder 4">
            <a:extLst>
              <a:ext uri="{FF2B5EF4-FFF2-40B4-BE49-F238E27FC236}">
                <a16:creationId xmlns:a16="http://schemas.microsoft.com/office/drawing/2014/main" id="{3D451C97-11DE-465D-8652-A683F5F55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21A4490-49F4-4B70-8BB8-046DD442EBF4}"/>
              </a:ext>
            </a:extLst>
          </p:cNvPr>
          <p:cNvSpPr txBox="1"/>
          <p:nvPr/>
        </p:nvSpPr>
        <p:spPr>
          <a:xfrm>
            <a:off x="3180080" y="4602480"/>
            <a:ext cx="6705600" cy="1107996"/>
          </a:xfrm>
          <a:prstGeom prst="rect">
            <a:avLst/>
          </a:prstGeom>
          <a:noFill/>
        </p:spPr>
        <p:txBody>
          <a:bodyPr wrap="square" rtlCol="0">
            <a:spAutoFit/>
          </a:bodyPr>
          <a:lstStyle/>
          <a:p>
            <a:r>
              <a:rPr lang="en-US" sz="6600" dirty="0">
                <a:solidFill>
                  <a:schemeClr val="bg1"/>
                </a:solidFill>
                <a:effectLst>
                  <a:glow rad="101600">
                    <a:schemeClr val="accent3">
                      <a:satMod val="175000"/>
                      <a:alpha val="40000"/>
                    </a:schemeClr>
                  </a:glow>
                  <a:outerShdw blurRad="63500" sx="102000" sy="102000" algn="ctr" rotWithShape="0">
                    <a:prstClr val="black">
                      <a:alpha val="40000"/>
                    </a:prstClr>
                  </a:outerShdw>
                </a:effectLst>
                <a:latin typeface="LEMON MILK Light" panose="00000400000000000000" pitchFamily="50" charset="0"/>
              </a:rPr>
              <a:t>THANK YOU</a:t>
            </a:r>
            <a:endParaRPr lang="en-IN" sz="6600" dirty="0">
              <a:solidFill>
                <a:schemeClr val="bg1"/>
              </a:solidFill>
              <a:effectLst>
                <a:glow rad="101600">
                  <a:schemeClr val="accent3">
                    <a:satMod val="175000"/>
                    <a:alpha val="40000"/>
                  </a:schemeClr>
                </a:glow>
                <a:outerShdw blurRad="63500" sx="102000" sy="102000" algn="ctr" rotWithShape="0">
                  <a:prstClr val="black">
                    <a:alpha val="40000"/>
                  </a:prstClr>
                </a:outerShdw>
              </a:effectLst>
              <a:latin typeface="LEMON MILK Light" panose="00000400000000000000" pitchFamily="50" charset="0"/>
            </a:endParaRPr>
          </a:p>
        </p:txBody>
      </p:sp>
    </p:spTree>
    <p:extLst>
      <p:ext uri="{BB962C8B-B14F-4D97-AF65-F5344CB8AC3E}">
        <p14:creationId xmlns:p14="http://schemas.microsoft.com/office/powerpoint/2010/main" val="4186911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250"/>
                                        <p:tgtEl>
                                          <p:spTgt spid="5">
                                            <p:txEl>
                                              <p:pRg st="0" end="0"/>
                                            </p:txEl>
                                          </p:spTgt>
                                        </p:tgtEl>
                                      </p:cBhvr>
                                    </p:animEffect>
                                    <p:anim calcmode="lin" valueType="num">
                                      <p:cBhvr>
                                        <p:cTn id="8" dur="1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17C02-4BE5-449D-8135-ECC65A89E5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030751-C68E-4A3F-AEA9-D058429BBC03}"/>
              </a:ext>
            </a:extLst>
          </p:cNvPr>
          <p:cNvSpPr>
            <a:spLocks noGrp="1"/>
          </p:cNvSpPr>
          <p:nvPr>
            <p:ph idx="1"/>
          </p:nvPr>
        </p:nvSpPr>
        <p:spPr/>
        <p:txBody>
          <a:bodyPr/>
          <a:lstStyle/>
          <a:p>
            <a:endParaRPr lang="en-IN" dirty="0"/>
          </a:p>
        </p:txBody>
      </p:sp>
      <p:pic>
        <p:nvPicPr>
          <p:cNvPr id="4" name="Content Placeholder 4">
            <a:extLst>
              <a:ext uri="{FF2B5EF4-FFF2-40B4-BE49-F238E27FC236}">
                <a16:creationId xmlns:a16="http://schemas.microsoft.com/office/drawing/2014/main" id="{7FB96613-83BC-41C0-A8FE-949CFF76C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7" y="0"/>
            <a:ext cx="12197927" cy="6858000"/>
          </a:xfrm>
          <a:prstGeom prst="rect">
            <a:avLst/>
          </a:prstGeom>
        </p:spPr>
      </p:pic>
      <p:sp>
        <p:nvSpPr>
          <p:cNvPr id="5" name="Rectangle 4">
            <a:extLst>
              <a:ext uri="{FF2B5EF4-FFF2-40B4-BE49-F238E27FC236}">
                <a16:creationId xmlns:a16="http://schemas.microsoft.com/office/drawing/2014/main" id="{0435B0AA-DE83-40AE-9C88-35570816A2F7}"/>
              </a:ext>
            </a:extLst>
          </p:cNvPr>
          <p:cNvSpPr/>
          <p:nvPr/>
        </p:nvSpPr>
        <p:spPr>
          <a:xfrm>
            <a:off x="3198918" y="1144588"/>
            <a:ext cx="5794164" cy="4334579"/>
          </a:xfrm>
          <a:prstGeom prst="rect">
            <a:avLst/>
          </a:prstGeom>
          <a:solidFill>
            <a:schemeClr val="tx1">
              <a:lumMod val="75000"/>
              <a:lumOff val="25000"/>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E844466F-87BA-451A-A67D-304190088E90}"/>
              </a:ext>
            </a:extLst>
          </p:cNvPr>
          <p:cNvSpPr txBox="1"/>
          <p:nvPr/>
        </p:nvSpPr>
        <p:spPr>
          <a:xfrm>
            <a:off x="4155440" y="1690688"/>
            <a:ext cx="4135120" cy="861774"/>
          </a:xfrm>
          <a:prstGeom prst="rect">
            <a:avLst/>
          </a:prstGeom>
          <a:noFill/>
        </p:spPr>
        <p:txBody>
          <a:bodyPr wrap="square" rtlCol="0">
            <a:spAutoFit/>
          </a:bodyPr>
          <a:lstStyle/>
          <a:p>
            <a:r>
              <a:rPr lang="en-US" sz="3200" u="sng" dirty="0">
                <a:solidFill>
                  <a:srgbClr val="92D050"/>
                </a:solidFill>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Team Members</a:t>
            </a:r>
            <a:endParaRPr lang="en-IN" sz="3200" u="sng" dirty="0">
              <a:solidFill>
                <a:srgbClr val="92D050"/>
              </a:solidFill>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endParaRPr>
          </a:p>
          <a:p>
            <a:endParaRPr lang="en-IN" u="sng" dirty="0">
              <a:solidFill>
                <a:srgbClr val="92D050"/>
              </a:solidFill>
              <a:latin typeface="Cooper Black" panose="0208090404030B020404" pitchFamily="18" charset="0"/>
            </a:endParaRPr>
          </a:p>
        </p:txBody>
      </p:sp>
      <p:sp>
        <p:nvSpPr>
          <p:cNvPr id="7" name="TextBox 6">
            <a:extLst>
              <a:ext uri="{FF2B5EF4-FFF2-40B4-BE49-F238E27FC236}">
                <a16:creationId xmlns:a16="http://schemas.microsoft.com/office/drawing/2014/main" id="{5A762F97-EBF4-40CE-80A5-415739E5D455}"/>
              </a:ext>
            </a:extLst>
          </p:cNvPr>
          <p:cNvSpPr txBox="1"/>
          <p:nvPr/>
        </p:nvSpPr>
        <p:spPr>
          <a:xfrm>
            <a:off x="3937000" y="2520018"/>
            <a:ext cx="4038600" cy="1754326"/>
          </a:xfrm>
          <a:prstGeom prst="rect">
            <a:avLst/>
          </a:prstGeom>
          <a:noFill/>
          <a:ln>
            <a:solidFill>
              <a:srgbClr val="002060"/>
            </a:solidFill>
          </a:ln>
        </p:spPr>
        <p:txBody>
          <a:bodyPr wrap="square" rtlCol="0">
            <a:spAutoFit/>
          </a:bodyPr>
          <a:lstStyle/>
          <a:p>
            <a:pPr algn="just"/>
            <a:r>
              <a:rPr lang="en-US" sz="1800" dirty="0">
                <a:solidFill>
                  <a:schemeClr val="bg1">
                    <a:lumMod val="95000"/>
                  </a:schemeClr>
                </a:solidFill>
                <a:latin typeface="Arial Black" panose="020B0A04020102020204" pitchFamily="34" charset="0"/>
              </a:rPr>
              <a:t>Ch. Kamal            18641A05E2</a:t>
            </a:r>
          </a:p>
          <a:p>
            <a:pPr algn="just"/>
            <a:r>
              <a:rPr lang="en-US" dirty="0">
                <a:solidFill>
                  <a:schemeClr val="bg1">
                    <a:lumMod val="95000"/>
                  </a:schemeClr>
                </a:solidFill>
                <a:latin typeface="Arial Black" panose="020B0A04020102020204" pitchFamily="34" charset="0"/>
              </a:rPr>
              <a:t>E. Srikanth</a:t>
            </a:r>
            <a:r>
              <a:rPr lang="en-US" sz="1800" dirty="0">
                <a:solidFill>
                  <a:schemeClr val="bg1">
                    <a:lumMod val="95000"/>
                  </a:schemeClr>
                </a:solidFill>
                <a:latin typeface="Arial Black" panose="020B0A04020102020204" pitchFamily="34" charset="0"/>
              </a:rPr>
              <a:t>           18641A05D4</a:t>
            </a:r>
          </a:p>
          <a:p>
            <a:pPr algn="just"/>
            <a:r>
              <a:rPr lang="en-US" sz="1800" dirty="0">
                <a:solidFill>
                  <a:schemeClr val="bg1">
                    <a:lumMod val="95000"/>
                  </a:schemeClr>
                </a:solidFill>
                <a:latin typeface="Arial Black" panose="020B0A04020102020204" pitchFamily="34" charset="0"/>
              </a:rPr>
              <a:t>G. Chandan          18641A05D8</a:t>
            </a:r>
          </a:p>
          <a:p>
            <a:pPr algn="just"/>
            <a:r>
              <a:rPr lang="en-US" dirty="0">
                <a:solidFill>
                  <a:schemeClr val="bg1">
                    <a:lumMod val="95000"/>
                  </a:schemeClr>
                </a:solidFill>
                <a:latin typeface="Arial Black" panose="020B0A04020102020204" pitchFamily="34" charset="0"/>
              </a:rPr>
              <a:t>K. Rohith</a:t>
            </a:r>
            <a:r>
              <a:rPr lang="en-US" sz="1800" dirty="0">
                <a:solidFill>
                  <a:schemeClr val="bg1">
                    <a:lumMod val="95000"/>
                  </a:schemeClr>
                </a:solidFill>
                <a:latin typeface="Arial Black" panose="020B0A04020102020204" pitchFamily="34" charset="0"/>
              </a:rPr>
              <a:t>              18641A05E7</a:t>
            </a:r>
          </a:p>
          <a:p>
            <a:pPr algn="just"/>
            <a:r>
              <a:rPr lang="en-US" dirty="0">
                <a:solidFill>
                  <a:schemeClr val="bg1">
                    <a:lumMod val="95000"/>
                  </a:schemeClr>
                </a:solidFill>
                <a:latin typeface="Arial Black" panose="020B0A04020102020204" pitchFamily="34" charset="0"/>
              </a:rPr>
              <a:t>K. </a:t>
            </a:r>
            <a:r>
              <a:rPr lang="en-US" dirty="0" err="1">
                <a:solidFill>
                  <a:schemeClr val="bg1">
                    <a:lumMod val="95000"/>
                  </a:schemeClr>
                </a:solidFill>
                <a:latin typeface="Arial Black" panose="020B0A04020102020204" pitchFamily="34" charset="0"/>
              </a:rPr>
              <a:t>SaiSanthosh</a:t>
            </a:r>
            <a:r>
              <a:rPr lang="en-US" dirty="0">
                <a:solidFill>
                  <a:schemeClr val="bg1">
                    <a:lumMod val="95000"/>
                  </a:schemeClr>
                </a:solidFill>
                <a:latin typeface="Arial Black" panose="020B0A04020102020204" pitchFamily="34" charset="0"/>
              </a:rPr>
              <a:t>    18641A05E4</a:t>
            </a:r>
            <a:endParaRPr lang="en-IN" sz="1800" dirty="0">
              <a:solidFill>
                <a:schemeClr val="bg1">
                  <a:lumMod val="95000"/>
                </a:schemeClr>
              </a:solidFill>
              <a:latin typeface="Arial Black" panose="020B0A04020102020204" pitchFamily="34" charset="0"/>
            </a:endParaRPr>
          </a:p>
          <a:p>
            <a:endParaRPr lang="en-IN" dirty="0">
              <a:solidFill>
                <a:schemeClr val="bg2"/>
              </a:solidFill>
            </a:endParaRPr>
          </a:p>
        </p:txBody>
      </p:sp>
      <p:sp>
        <p:nvSpPr>
          <p:cNvPr id="8" name="TextBox 7">
            <a:extLst>
              <a:ext uri="{FF2B5EF4-FFF2-40B4-BE49-F238E27FC236}">
                <a16:creationId xmlns:a16="http://schemas.microsoft.com/office/drawing/2014/main" id="{58504F5D-68D7-4F84-910A-0A6488E6F21B}"/>
              </a:ext>
            </a:extLst>
          </p:cNvPr>
          <p:cNvSpPr txBox="1"/>
          <p:nvPr/>
        </p:nvSpPr>
        <p:spPr>
          <a:xfrm>
            <a:off x="4947920" y="4673600"/>
            <a:ext cx="3517986" cy="646331"/>
          </a:xfrm>
          <a:prstGeom prst="rect">
            <a:avLst/>
          </a:prstGeom>
          <a:noFill/>
        </p:spPr>
        <p:txBody>
          <a:bodyPr wrap="square" rtlCol="0">
            <a:spAutoFit/>
          </a:bodyPr>
          <a:lstStyle/>
          <a:p>
            <a:r>
              <a:rPr lang="en-US" dirty="0">
                <a:solidFill>
                  <a:srgbClr val="92D050"/>
                </a:solidFill>
                <a:latin typeface="Arial Black" panose="020B0A04020102020204" pitchFamily="34" charset="0"/>
              </a:rPr>
              <a:t>Guide : </a:t>
            </a:r>
            <a:r>
              <a:rPr lang="en-US" dirty="0" err="1">
                <a:solidFill>
                  <a:schemeClr val="bg1">
                    <a:lumMod val="95000"/>
                  </a:schemeClr>
                </a:solidFill>
                <a:latin typeface="Arial Black" panose="020B0A04020102020204" pitchFamily="34" charset="0"/>
              </a:rPr>
              <a:t>Mrs.K</a:t>
            </a:r>
            <a:r>
              <a:rPr lang="en-US" dirty="0">
                <a:solidFill>
                  <a:schemeClr val="bg1">
                    <a:lumMod val="95000"/>
                  </a:schemeClr>
                </a:solidFill>
                <a:latin typeface="Arial Black" panose="020B0A04020102020204" pitchFamily="34" charset="0"/>
              </a:rPr>
              <a:t>. Rekha Devi</a:t>
            </a:r>
          </a:p>
          <a:p>
            <a:r>
              <a:rPr lang="en-US" dirty="0">
                <a:solidFill>
                  <a:schemeClr val="bg1">
                    <a:lumMod val="95000"/>
                  </a:schemeClr>
                </a:solidFill>
                <a:latin typeface="Arial Black" panose="020B0A04020102020204" pitchFamily="34" charset="0"/>
              </a:rPr>
              <a:t>         Assistant Professor </a:t>
            </a:r>
            <a:endParaRPr lang="en-IN" dirty="0">
              <a:solidFill>
                <a:schemeClr val="bg1">
                  <a:lumMod val="95000"/>
                </a:schemeClr>
              </a:solidFill>
              <a:latin typeface="Arial Black" panose="020B0A04020102020204" pitchFamily="34" charset="0"/>
            </a:endParaRPr>
          </a:p>
        </p:txBody>
      </p:sp>
    </p:spTree>
    <p:extLst>
      <p:ext uri="{BB962C8B-B14F-4D97-AF65-F5344CB8AC3E}">
        <p14:creationId xmlns:p14="http://schemas.microsoft.com/office/powerpoint/2010/main" val="391242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BB5E4-2EB9-4A57-A8CF-FDD174388CF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2002CA4-6F9B-4761-8A35-63B6B81444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59600"/>
          </a:xfrm>
        </p:spPr>
      </p:pic>
      <p:sp>
        <p:nvSpPr>
          <p:cNvPr id="6" name="Rectangle 5">
            <a:extLst>
              <a:ext uri="{FF2B5EF4-FFF2-40B4-BE49-F238E27FC236}">
                <a16:creationId xmlns:a16="http://schemas.microsoft.com/office/drawing/2014/main" id="{DF902F7F-2046-4DD3-910A-9028F65AF5A8}"/>
              </a:ext>
            </a:extLst>
          </p:cNvPr>
          <p:cNvSpPr/>
          <p:nvPr/>
        </p:nvSpPr>
        <p:spPr>
          <a:xfrm>
            <a:off x="838200" y="1263721"/>
            <a:ext cx="10246360" cy="4969034"/>
          </a:xfrm>
          <a:prstGeom prst="rect">
            <a:avLst/>
          </a:prstGeom>
          <a:solidFill>
            <a:schemeClr val="tx1">
              <a:lumMod val="50000"/>
              <a:lumOff val="5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A67A9E9-1831-463F-B354-12A879C5CBCA}"/>
              </a:ext>
            </a:extLst>
          </p:cNvPr>
          <p:cNvSpPr txBox="1"/>
          <p:nvPr/>
        </p:nvSpPr>
        <p:spPr>
          <a:xfrm flipH="1">
            <a:off x="1178560" y="1457752"/>
            <a:ext cx="2529840" cy="830997"/>
          </a:xfrm>
          <a:prstGeom prst="rect">
            <a:avLst/>
          </a:prstGeom>
          <a:noFill/>
        </p:spPr>
        <p:txBody>
          <a:bodyPr wrap="square" rtlCol="0">
            <a:spAutoFit/>
          </a:bodyPr>
          <a:lstStyle/>
          <a:p>
            <a:r>
              <a:rPr lang="en-IN" sz="2400" u="sng" dirty="0">
                <a:solidFill>
                  <a:srgbClr val="F88608"/>
                </a:solidFill>
                <a:latin typeface="LEMON MILK Bold" panose="00000800000000000000" pitchFamily="50" charset="0"/>
              </a:rPr>
              <a:t>ABSTRACT:</a:t>
            </a:r>
          </a:p>
          <a:p>
            <a:endParaRPr lang="en-IN" sz="2400" dirty="0">
              <a:solidFill>
                <a:srgbClr val="F88608"/>
              </a:solidFill>
            </a:endParaRPr>
          </a:p>
        </p:txBody>
      </p:sp>
      <p:sp>
        <p:nvSpPr>
          <p:cNvPr id="8" name="TextBox 7">
            <a:extLst>
              <a:ext uri="{FF2B5EF4-FFF2-40B4-BE49-F238E27FC236}">
                <a16:creationId xmlns:a16="http://schemas.microsoft.com/office/drawing/2014/main" id="{74F4A301-1CA4-4A13-B214-3C645DAD0B57}"/>
              </a:ext>
            </a:extLst>
          </p:cNvPr>
          <p:cNvSpPr txBox="1"/>
          <p:nvPr/>
        </p:nvSpPr>
        <p:spPr>
          <a:xfrm>
            <a:off x="1107440" y="1929309"/>
            <a:ext cx="9418320" cy="4827668"/>
          </a:xfrm>
          <a:prstGeom prst="rect">
            <a:avLst/>
          </a:prstGeom>
          <a:noFill/>
        </p:spPr>
        <p:txBody>
          <a:bodyPr wrap="square" rtlCol="0">
            <a:spAutoFit/>
          </a:bodyPr>
          <a:lstStyle/>
          <a:p>
            <a:pPr marL="285750" indent="-285750" algn="just">
              <a:lnSpc>
                <a:spcPct val="115000"/>
              </a:lnSpc>
              <a:spcAft>
                <a:spcPts val="1000"/>
              </a:spcAft>
              <a:buFont typeface="Arial" panose="020B0604020202020204" pitchFamily="34" charset="0"/>
              <a:buChar char="•"/>
            </a:pPr>
            <a:r>
              <a:rPr lang="en-US" b="1" dirty="0">
                <a:solidFill>
                  <a:schemeClr val="bg1"/>
                </a:solidFill>
              </a:rPr>
              <a:t>With the introduction of smartphones, tablets, and other electronic devices, we can enjoy online shopping anytime and while sitting anywhere in the world. Online shopping has certainly replaced the traditional way of shopping for daily goods and clothing. Here, they enjoy easy access to an attractive price range, prompt customer support, and free home delivery. </a:t>
            </a:r>
          </a:p>
          <a:p>
            <a:pPr marL="285750" indent="-285750" algn="just">
              <a:lnSpc>
                <a:spcPct val="115000"/>
              </a:lnSpc>
              <a:spcAft>
                <a:spcPts val="1000"/>
              </a:spcAft>
              <a:buFont typeface="Arial" panose="020B0604020202020204" pitchFamily="34" charset="0"/>
              <a:buChar char="•"/>
            </a:pPr>
            <a:r>
              <a:rPr lang="en-US" b="1" dirty="0">
                <a:solidFill>
                  <a:schemeClr val="bg1"/>
                </a:solidFill>
              </a:rPr>
              <a:t>Companies are using advanced recommendation algorithms to recommend appropriate clothes based on our previous purchases and our interests. There is no doubt that these are some of the attractive features that catch the attention of consumers.  </a:t>
            </a:r>
          </a:p>
          <a:p>
            <a:pPr marL="285750" indent="-285750" algn="just">
              <a:lnSpc>
                <a:spcPct val="115000"/>
              </a:lnSpc>
              <a:spcAft>
                <a:spcPts val="1000"/>
              </a:spcAft>
              <a:buFont typeface="Arial" panose="020B0604020202020204" pitchFamily="34" charset="0"/>
              <a:buChar char="•"/>
            </a:pPr>
            <a:r>
              <a:rPr lang="en-US" b="1" dirty="0">
                <a:solidFill>
                  <a:schemeClr val="bg1"/>
                </a:solidFill>
              </a:rPr>
              <a:t>Although there is one small issue that could make people lose interest in online shopping, it might not be possible to try-on clothes in such cases. </a:t>
            </a:r>
          </a:p>
          <a:p>
            <a:pPr marL="285750" indent="-285750" algn="just">
              <a:lnSpc>
                <a:spcPct val="115000"/>
              </a:lnSpc>
              <a:spcAft>
                <a:spcPts val="1000"/>
              </a:spcAft>
              <a:buFont typeface="Arial" panose="020B0604020202020204" pitchFamily="34" charset="0"/>
              <a:buChar char="•"/>
            </a:pPr>
            <a:r>
              <a:rPr lang="en-US" b="1" dirty="0">
                <a:solidFill>
                  <a:schemeClr val="bg1"/>
                </a:solidFill>
              </a:rPr>
              <a:t>Our motive here is to increase the time efficiency and improve the accessibility of clothes try on by creating a virtual dressing room environment.</a:t>
            </a:r>
            <a:endParaRPr lang="en-IN" b="1" dirty="0">
              <a:solidFill>
                <a:schemeClr val="bg1"/>
              </a:solidFill>
            </a:endParaRPr>
          </a:p>
          <a:p>
            <a:pPr algn="just">
              <a:lnSpc>
                <a:spcPct val="115000"/>
              </a:lnSpc>
              <a:spcAft>
                <a:spcPts val="1000"/>
              </a:spcAft>
            </a:pPr>
            <a:endParaRPr lang="en-IN" sz="2400" b="1" dirty="0">
              <a:solidFill>
                <a:schemeClr val="bg1"/>
              </a:solidFill>
              <a:effectLst/>
              <a:latin typeface="Calibri" panose="020F0502020204030204" pitchFamily="34" charset="0"/>
              <a:ea typeface="Times New Roman" panose="02020603050405020304" pitchFamily="18" charset="0"/>
              <a:cs typeface="Gautami" panose="020B0502040204020203" pitchFamily="34" charset="0"/>
            </a:endParaRPr>
          </a:p>
        </p:txBody>
      </p:sp>
    </p:spTree>
    <p:extLst>
      <p:ext uri="{BB962C8B-B14F-4D97-AF65-F5344CB8AC3E}">
        <p14:creationId xmlns:p14="http://schemas.microsoft.com/office/powerpoint/2010/main" val="2615446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E2427E-D631-446E-B2C7-D10D732DE831}"/>
              </a:ext>
            </a:extLst>
          </p:cNvPr>
          <p:cNvSpPr/>
          <p:nvPr/>
        </p:nvSpPr>
        <p:spPr>
          <a:xfrm>
            <a:off x="1105502" y="1321142"/>
            <a:ext cx="9926320" cy="4196080"/>
          </a:xfrm>
          <a:prstGeom prst="rect">
            <a:avLst/>
          </a:prstGeom>
          <a:solidFill>
            <a:schemeClr val="tx1">
              <a:lumMod val="85000"/>
              <a:lumOff val="15000"/>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85B3D4E-8ACD-41A9-BD58-3A599963D4C6}"/>
              </a:ext>
            </a:extLst>
          </p:cNvPr>
          <p:cNvSpPr txBox="1"/>
          <p:nvPr/>
        </p:nvSpPr>
        <p:spPr>
          <a:xfrm>
            <a:off x="1320800" y="1962709"/>
            <a:ext cx="9550400" cy="3600986"/>
          </a:xfrm>
          <a:prstGeom prst="rect">
            <a:avLst/>
          </a:prstGeom>
          <a:noFill/>
          <a:effectLst>
            <a:outerShdw blurRad="50800" dist="38100" dir="8100000" algn="tr" rotWithShape="0">
              <a:prstClr val="black">
                <a:alpha val="40000"/>
              </a:prstClr>
            </a:outerShdw>
          </a:effectLst>
        </p:spPr>
        <p:txBody>
          <a:bodyPr wrap="square" rtlCol="0">
            <a:spAutoFit/>
          </a:bodyPr>
          <a:lstStyle/>
          <a:p>
            <a:pPr algn="just"/>
            <a:r>
              <a:rPr lang="en-IN" sz="2400" b="1" dirty="0">
                <a:solidFill>
                  <a:srgbClr val="92D050"/>
                </a:solidFill>
                <a:latin typeface="Roboto" panose="02000000000000000000" pitchFamily="2" charset="0"/>
                <a:ea typeface="Roboto" panose="02000000000000000000" pitchFamily="2" charset="0"/>
              </a:rPr>
              <a:t> </a:t>
            </a:r>
            <a:endParaRPr lang="en-IN" sz="2400" b="1" dirty="0">
              <a:solidFill>
                <a:schemeClr val="bg1"/>
              </a:solidFill>
              <a:latin typeface="Roboto" panose="02000000000000000000" pitchFamily="2" charset="0"/>
              <a:ea typeface="Roboto" panose="02000000000000000000" pitchFamily="2" charset="0"/>
            </a:endParaRPr>
          </a:p>
          <a:p>
            <a:pPr marL="342900" indent="-342900" algn="just">
              <a:buFont typeface="Arial" panose="020B0604020202020204" pitchFamily="34" charset="0"/>
              <a:buChar char="•"/>
            </a:pPr>
            <a:r>
              <a:rPr lang="en-US" sz="2000" dirty="0">
                <a:solidFill>
                  <a:schemeClr val="bg1"/>
                </a:solidFill>
              </a:rPr>
              <a:t>In other words, online shopping or e-shopping is a form of electronic commerce that allows consumers to directly buy goods or services from a seller over the Internet using a web browser.</a:t>
            </a:r>
          </a:p>
          <a:p>
            <a:pPr marL="342900" indent="-342900" algn="just">
              <a:buFont typeface="Arial" panose="020B0604020202020204" pitchFamily="34" charset="0"/>
              <a:buChar char="•"/>
            </a:pPr>
            <a:r>
              <a:rPr lang="en-US" sz="2000" dirty="0">
                <a:solidFill>
                  <a:schemeClr val="bg1"/>
                </a:solidFill>
              </a:rPr>
              <a:t>With online shopping we are no longer required to visit malls to make a purchase.</a:t>
            </a:r>
          </a:p>
          <a:p>
            <a:pPr marL="342900" indent="-342900" algn="just">
              <a:buFont typeface="Arial" panose="020B0604020202020204" pitchFamily="34" charset="0"/>
              <a:buChar char="•"/>
            </a:pPr>
            <a:r>
              <a:rPr lang="en-US" sz="2000" dirty="0">
                <a:solidFill>
                  <a:schemeClr val="bg1"/>
                </a:solidFill>
              </a:rPr>
              <a:t>More and more people have turned to the Internet to buy everything from food, clothes, houses, and groceries.</a:t>
            </a:r>
          </a:p>
          <a:p>
            <a:pPr marL="342900" indent="-342900" algn="just">
              <a:buFont typeface="Arial" panose="020B0604020202020204" pitchFamily="34" charset="0"/>
              <a:buChar char="•"/>
            </a:pPr>
            <a:r>
              <a:rPr lang="en-US" sz="2000" dirty="0">
                <a:solidFill>
                  <a:schemeClr val="bg1"/>
                </a:solidFill>
              </a:rPr>
              <a:t>The idea of not having to wait in long queues or in traffic or search through racks of clothing looking for the items or being able to shop at any time—preferably in pajamas—has caused more people to turn to shop online.</a:t>
            </a:r>
            <a:endParaRPr lang="en-IN" sz="2000" dirty="0">
              <a:solidFill>
                <a:schemeClr val="bg1"/>
              </a:solidFill>
              <a:latin typeface="Roboto" panose="02000000000000000000" pitchFamily="2" charset="0"/>
              <a:ea typeface="Roboto" panose="02000000000000000000" pitchFamily="2" charset="0"/>
            </a:endParaRPr>
          </a:p>
          <a:p>
            <a:pPr algn="just"/>
            <a:endParaRPr lang="en-IN" sz="2400" dirty="0">
              <a:solidFill>
                <a:schemeClr val="bg1"/>
              </a:solidFill>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911A9698-25BB-36CD-DBDB-420463F0C589}"/>
              </a:ext>
            </a:extLst>
          </p:cNvPr>
          <p:cNvSpPr txBox="1"/>
          <p:nvPr/>
        </p:nvSpPr>
        <p:spPr>
          <a:xfrm flipH="1">
            <a:off x="4258120" y="400698"/>
            <a:ext cx="4700941" cy="707886"/>
          </a:xfrm>
          <a:prstGeom prst="rect">
            <a:avLst/>
          </a:prstGeom>
          <a:noFill/>
        </p:spPr>
        <p:txBody>
          <a:bodyPr wrap="square" rtlCol="0">
            <a:spAutoFit/>
          </a:bodyPr>
          <a:lstStyle/>
          <a:p>
            <a:r>
              <a:rPr lang="en-IN" sz="4000" b="1" u="sng" dirty="0">
                <a:solidFill>
                  <a:srgbClr val="FFC000"/>
                </a:solidFill>
              </a:rPr>
              <a:t>INTRODUCTION</a:t>
            </a:r>
          </a:p>
        </p:txBody>
      </p:sp>
      <p:sp>
        <p:nvSpPr>
          <p:cNvPr id="4" name="TextBox 3">
            <a:extLst>
              <a:ext uri="{FF2B5EF4-FFF2-40B4-BE49-F238E27FC236}">
                <a16:creationId xmlns:a16="http://schemas.microsoft.com/office/drawing/2014/main" id="{AF3C7D7A-33A7-E191-CBF9-16250342FC7B}"/>
              </a:ext>
            </a:extLst>
          </p:cNvPr>
          <p:cNvSpPr txBox="1"/>
          <p:nvPr/>
        </p:nvSpPr>
        <p:spPr>
          <a:xfrm>
            <a:off x="1746092" y="1633347"/>
            <a:ext cx="3445786" cy="523220"/>
          </a:xfrm>
          <a:prstGeom prst="rect">
            <a:avLst/>
          </a:prstGeom>
          <a:noFill/>
          <a:ln>
            <a:solidFill>
              <a:schemeClr val="bg2">
                <a:lumMod val="90000"/>
              </a:schemeClr>
            </a:solidFill>
          </a:ln>
        </p:spPr>
        <p:txBody>
          <a:bodyPr wrap="square" rtlCol="0">
            <a:spAutoFit/>
          </a:bodyPr>
          <a:lstStyle/>
          <a:p>
            <a:r>
              <a:rPr lang="en-IN" sz="2800" b="1" dirty="0">
                <a:solidFill>
                  <a:srgbClr val="92D050"/>
                </a:solidFill>
              </a:rPr>
              <a:t>  EXISTING SYSTEM</a:t>
            </a:r>
          </a:p>
        </p:txBody>
      </p:sp>
    </p:spTree>
    <p:extLst>
      <p:ext uri="{BB962C8B-B14F-4D97-AF65-F5344CB8AC3E}">
        <p14:creationId xmlns:p14="http://schemas.microsoft.com/office/powerpoint/2010/main" val="18587416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6C73A-66B8-6FC7-F3D7-FCEA4B3AE5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B82B92-27DC-9F0D-2809-DDBD74F42EC5}"/>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A59B5637-BFEC-AB2F-475D-0275F7BDE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 name="Rectangle 4">
            <a:extLst>
              <a:ext uri="{FF2B5EF4-FFF2-40B4-BE49-F238E27FC236}">
                <a16:creationId xmlns:a16="http://schemas.microsoft.com/office/drawing/2014/main" id="{B2C6860A-7FA1-F5B3-BA3D-6D55C2BA9438}"/>
              </a:ext>
            </a:extLst>
          </p:cNvPr>
          <p:cNvSpPr/>
          <p:nvPr/>
        </p:nvSpPr>
        <p:spPr>
          <a:xfrm>
            <a:off x="1105502" y="1290320"/>
            <a:ext cx="9926320" cy="4196080"/>
          </a:xfrm>
          <a:prstGeom prst="rect">
            <a:avLst/>
          </a:prstGeom>
          <a:solidFill>
            <a:schemeClr val="bg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36B1A17-913A-71E6-9823-B0637B6622F0}"/>
              </a:ext>
            </a:extLst>
          </p:cNvPr>
          <p:cNvSpPr txBox="1"/>
          <p:nvPr/>
        </p:nvSpPr>
        <p:spPr>
          <a:xfrm>
            <a:off x="1160977" y="2301408"/>
            <a:ext cx="9799097" cy="3046988"/>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Buying apparel through e-commerce has certain limitations of trying apparel before buying it. </a:t>
            </a:r>
          </a:p>
          <a:p>
            <a:pPr marL="342900" indent="-342900" algn="just">
              <a:buFont typeface="Arial" panose="020B0604020202020204" pitchFamily="34" charset="0"/>
              <a:buChar char="•"/>
            </a:pPr>
            <a:r>
              <a:rPr lang="en-US" sz="2400" dirty="0"/>
              <a:t>Here we are providing a virtual room to try apparel through an e-commerce website before buying it.</a:t>
            </a:r>
          </a:p>
          <a:p>
            <a:pPr marL="342900" indent="-342900" algn="just">
              <a:buFont typeface="Arial" panose="020B0604020202020204" pitchFamily="34" charset="0"/>
              <a:buChar char="•"/>
            </a:pPr>
            <a:r>
              <a:rPr lang="en-US" sz="2400" dirty="0"/>
              <a:t>So that users are motivated to buy online apparel through an e-commerce website and have lesser chances of returning and canceling of apparel because of having a facility to try apparel through a virtual room.</a:t>
            </a:r>
          </a:p>
          <a:p>
            <a:pPr algn="just"/>
            <a:endParaRPr lang="en-IN" sz="2400" b="1" dirty="0">
              <a:solidFill>
                <a:schemeClr val="accent1">
                  <a:lumMod val="50000"/>
                </a:schemeClr>
              </a:solidFill>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FEE0AFE1-799B-33F1-988F-B9EF100EB64C}"/>
              </a:ext>
            </a:extLst>
          </p:cNvPr>
          <p:cNvSpPr txBox="1"/>
          <p:nvPr/>
        </p:nvSpPr>
        <p:spPr>
          <a:xfrm>
            <a:off x="1500026" y="1582219"/>
            <a:ext cx="3702121" cy="523220"/>
          </a:xfrm>
          <a:prstGeom prst="rect">
            <a:avLst/>
          </a:prstGeom>
          <a:noFill/>
          <a:ln>
            <a:solidFill>
              <a:schemeClr val="tx1"/>
            </a:solidFill>
          </a:ln>
        </p:spPr>
        <p:txBody>
          <a:bodyPr wrap="square" rtlCol="0">
            <a:spAutoFit/>
          </a:bodyPr>
          <a:lstStyle/>
          <a:p>
            <a:r>
              <a:rPr lang="en-IN" sz="2800" b="1" dirty="0">
                <a:solidFill>
                  <a:srgbClr val="002060"/>
                </a:solidFill>
              </a:rPr>
              <a:t>    PROPOSED SYSTEM</a:t>
            </a:r>
          </a:p>
        </p:txBody>
      </p:sp>
    </p:spTree>
    <p:extLst>
      <p:ext uri="{BB962C8B-B14F-4D97-AF65-F5344CB8AC3E}">
        <p14:creationId xmlns:p14="http://schemas.microsoft.com/office/powerpoint/2010/main" val="35636879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12C9-86ED-31FB-DE51-F8A0D77EADB8}"/>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66EFED18-FD58-6DB8-ED42-90134013C011}"/>
              </a:ext>
            </a:extLst>
          </p:cNvPr>
          <p:cNvSpPr>
            <a:spLocks noGrp="1"/>
          </p:cNvSpPr>
          <p:nvPr>
            <p:ph idx="1"/>
          </p:nvPr>
        </p:nvSpPr>
        <p:spPr/>
        <p:txBody>
          <a:bodyPr/>
          <a:lstStyle/>
          <a:p>
            <a:endParaRPr lang="en-IN"/>
          </a:p>
        </p:txBody>
      </p:sp>
      <p:pic>
        <p:nvPicPr>
          <p:cNvPr id="7" name="Content Placeholder 4">
            <a:extLst>
              <a:ext uri="{FF2B5EF4-FFF2-40B4-BE49-F238E27FC236}">
                <a16:creationId xmlns:a16="http://schemas.microsoft.com/office/drawing/2014/main" id="{2D5E54F6-9FD4-27BE-9EED-4A40A602D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8" y="0"/>
            <a:ext cx="12212188" cy="6936828"/>
          </a:xfrm>
          <a:prstGeom prst="rect">
            <a:avLst/>
          </a:prstGeom>
        </p:spPr>
      </p:pic>
      <p:sp>
        <p:nvSpPr>
          <p:cNvPr id="8" name="Rectangle 7">
            <a:extLst>
              <a:ext uri="{FF2B5EF4-FFF2-40B4-BE49-F238E27FC236}">
                <a16:creationId xmlns:a16="http://schemas.microsoft.com/office/drawing/2014/main" id="{DAC06C5E-2AFE-C54F-00C2-F6187BC17AF9}"/>
              </a:ext>
            </a:extLst>
          </p:cNvPr>
          <p:cNvSpPr/>
          <p:nvPr/>
        </p:nvSpPr>
        <p:spPr>
          <a:xfrm>
            <a:off x="1122746" y="1330960"/>
            <a:ext cx="9926320" cy="4196080"/>
          </a:xfrm>
          <a:prstGeom prst="rect">
            <a:avLst/>
          </a:prstGeom>
          <a:solidFill>
            <a:schemeClr val="bg2">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213A257-167D-21FC-5BC4-118FF8C0CF52}"/>
              </a:ext>
            </a:extLst>
          </p:cNvPr>
          <p:cNvSpPr txBox="1"/>
          <p:nvPr/>
        </p:nvSpPr>
        <p:spPr>
          <a:xfrm>
            <a:off x="1582219" y="1756877"/>
            <a:ext cx="8917969" cy="3125856"/>
          </a:xfrm>
          <a:prstGeom prst="rect">
            <a:avLst/>
          </a:prstGeom>
          <a:noFill/>
        </p:spPr>
        <p:txBody>
          <a:bodyPr wrap="square" rtlCol="0">
            <a:spAutoFit/>
          </a:bodyPr>
          <a:lstStyle/>
          <a:p>
            <a:pPr algn="just">
              <a:lnSpc>
                <a:spcPct val="150000"/>
              </a:lnSpc>
              <a:spcAft>
                <a:spcPts val="1000"/>
              </a:spcAft>
            </a:pPr>
            <a:r>
              <a:rPr lang="en-US" sz="2800" b="1" u="sng" dirty="0">
                <a:solidFill>
                  <a:srgbClr val="FF0066"/>
                </a:solidFill>
                <a:effectLst/>
                <a:latin typeface="Calibri "/>
                <a:ea typeface="Times New Roman" panose="02020603050405020304" pitchFamily="18" charset="0"/>
                <a:cs typeface="Gautami" panose="020B0502040204020203" pitchFamily="34" charset="0"/>
              </a:rPr>
              <a:t>SYSTEM REQUIREMENTS</a:t>
            </a:r>
            <a:endParaRPr lang="en-IN" sz="2800" b="1" u="sng" dirty="0">
              <a:solidFill>
                <a:srgbClr val="FF0066"/>
              </a:solidFill>
              <a:effectLst/>
              <a:latin typeface="Calibri "/>
              <a:ea typeface="Times New Roman" panose="02020603050405020304" pitchFamily="18" charset="0"/>
              <a:cs typeface="Gautami" panose="020B0502040204020203" pitchFamily="34" charset="0"/>
            </a:endParaRPr>
          </a:p>
          <a:p>
            <a:pPr marL="342900" lvl="0" indent="-342900" algn="just">
              <a:lnSpc>
                <a:spcPct val="150000"/>
              </a:lnSpc>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cs typeface="Gautami" panose="020B0502040204020203" pitchFamily="34" charset="0"/>
              </a:rPr>
              <a:t>Windows* 7, Vista, XP Me,2000,or 98SE;</a:t>
            </a:r>
            <a:endParaRPr lang="en-IN" sz="2000" dirty="0">
              <a:effectLst/>
              <a:latin typeface="Calibri" panose="020F0502020204030204" pitchFamily="34" charset="0"/>
              <a:ea typeface="Times New Roman" panose="02020603050405020304" pitchFamily="18" charset="0"/>
              <a:cs typeface="Gautami" panose="020B0502040204020203" pitchFamily="34" charset="0"/>
            </a:endParaRPr>
          </a:p>
          <a:p>
            <a:pPr marL="342900" lvl="0" indent="-342900" algn="just">
              <a:lnSpc>
                <a:spcPct val="150000"/>
              </a:lnSpc>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cs typeface="Gautami" panose="020B0502040204020203" pitchFamily="34" charset="0"/>
              </a:rPr>
              <a:t>Intel* Pentium* IV 500 MHZ or higher</a:t>
            </a:r>
            <a:endParaRPr lang="en-IN" sz="2000" dirty="0">
              <a:effectLst/>
              <a:latin typeface="Calibri" panose="020F0502020204030204" pitchFamily="34" charset="0"/>
              <a:ea typeface="Times New Roman" panose="02020603050405020304" pitchFamily="18" charset="0"/>
              <a:cs typeface="Gautami" panose="020B0502040204020203" pitchFamily="34" charset="0"/>
            </a:endParaRPr>
          </a:p>
          <a:p>
            <a:pPr marL="342900" lvl="0" indent="-342900" algn="just">
              <a:lnSpc>
                <a:spcPct val="150000"/>
              </a:lnSpc>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cs typeface="Gautami" panose="020B0502040204020203" pitchFamily="34" charset="0"/>
              </a:rPr>
              <a:t>256 MB RAM</a:t>
            </a:r>
            <a:endParaRPr lang="en-IN" sz="2000" dirty="0">
              <a:effectLst/>
              <a:latin typeface="Calibri" panose="020F0502020204030204" pitchFamily="34" charset="0"/>
              <a:ea typeface="Times New Roman" panose="02020603050405020304" pitchFamily="18" charset="0"/>
              <a:cs typeface="Gautami" panose="020B0502040204020203" pitchFamily="34" charset="0"/>
            </a:endParaRPr>
          </a:p>
          <a:p>
            <a:pPr marL="342900" lvl="0" indent="-342900" algn="just">
              <a:lnSpc>
                <a:spcPct val="150000"/>
              </a:lnSpc>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cs typeface="Gautami" panose="020B0502040204020203" pitchFamily="34" charset="0"/>
              </a:rPr>
              <a:t>200 MB free hard drive space</a:t>
            </a:r>
            <a:endParaRPr lang="en-IN" sz="2000" dirty="0">
              <a:effectLst/>
              <a:latin typeface="Calibri" panose="020F0502020204030204" pitchFamily="34" charset="0"/>
              <a:ea typeface="Times New Roman" panose="02020603050405020304" pitchFamily="18" charset="0"/>
              <a:cs typeface="Gautami" panose="020B0502040204020203" pitchFamily="34" charset="0"/>
            </a:endParaRPr>
          </a:p>
          <a:p>
            <a:pPr marL="342900" lvl="0" indent="-342900" algn="just">
              <a:lnSpc>
                <a:spcPct val="150000"/>
              </a:lnSpc>
              <a:spcAft>
                <a:spcPts val="10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cs typeface="Gautami" panose="020B0502040204020203" pitchFamily="34" charset="0"/>
              </a:rPr>
              <a:t>Available USB 1.1 OR 2.0 Port (USB 2.0 Recommended)</a:t>
            </a:r>
            <a:endParaRPr lang="en-IN" sz="2000" dirty="0">
              <a:effectLst/>
              <a:latin typeface="Calibri" panose="020F0502020204030204" pitchFamily="34" charset="0"/>
              <a:ea typeface="Times New Roman" panose="02020603050405020304" pitchFamily="18" charset="0"/>
              <a:cs typeface="Gautami" panose="020B0502040204020203" pitchFamily="34" charset="0"/>
            </a:endParaRPr>
          </a:p>
        </p:txBody>
      </p:sp>
    </p:spTree>
    <p:extLst>
      <p:ext uri="{BB962C8B-B14F-4D97-AF65-F5344CB8AC3E}">
        <p14:creationId xmlns:p14="http://schemas.microsoft.com/office/powerpoint/2010/main" val="224275626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F4B14C5-9FAA-7B7A-7EBE-AD92E8AA8652}"/>
              </a:ext>
            </a:extLst>
          </p:cNvPr>
          <p:cNvSpPr>
            <a:spLocks noGrp="1"/>
          </p:cNvSpPr>
          <p:nvPr>
            <p:ph type="title"/>
          </p:nvPr>
        </p:nvSpPr>
        <p:spPr>
          <a:xfrm>
            <a:off x="838200" y="449208"/>
            <a:ext cx="10515600" cy="1325563"/>
          </a:xfrm>
        </p:spPr>
        <p:txBody>
          <a:bodyPr/>
          <a:lstStyle/>
          <a:p>
            <a:endParaRPr lang="en-IN"/>
          </a:p>
        </p:txBody>
      </p:sp>
      <p:pic>
        <p:nvPicPr>
          <p:cNvPr id="14" name="Content Placeholder 4">
            <a:extLst>
              <a:ext uri="{FF2B5EF4-FFF2-40B4-BE49-F238E27FC236}">
                <a16:creationId xmlns:a16="http://schemas.microsoft.com/office/drawing/2014/main" id="{05D71448-EE57-6AE4-93EF-B16E0511E1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
        <p:nvSpPr>
          <p:cNvPr id="15" name="TextBox 14">
            <a:extLst>
              <a:ext uri="{FF2B5EF4-FFF2-40B4-BE49-F238E27FC236}">
                <a16:creationId xmlns:a16="http://schemas.microsoft.com/office/drawing/2014/main" id="{BD171DE9-862C-010A-274C-8D9E868241C9}"/>
              </a:ext>
            </a:extLst>
          </p:cNvPr>
          <p:cNvSpPr txBox="1"/>
          <p:nvPr/>
        </p:nvSpPr>
        <p:spPr>
          <a:xfrm>
            <a:off x="222032" y="1896858"/>
            <a:ext cx="3489436" cy="1446550"/>
          </a:xfrm>
          <a:prstGeom prst="rect">
            <a:avLst/>
          </a:prstGeom>
          <a:noFill/>
        </p:spPr>
        <p:txBody>
          <a:bodyPr wrap="square" rtlCol="0">
            <a:spAutoFit/>
          </a:bodyPr>
          <a:lstStyle/>
          <a:p>
            <a:pPr algn="ctr"/>
            <a:r>
              <a:rPr lang="en-IN" sz="2200" b="1" i="0" dirty="0">
                <a:solidFill>
                  <a:srgbClr val="FC3683"/>
                </a:solidFill>
                <a:effectLst/>
                <a:latin typeface="LEMON MILK Bold" panose="00000800000000000000" pitchFamily="50" charset="0"/>
              </a:rPr>
              <a:t>software</a:t>
            </a:r>
          </a:p>
          <a:p>
            <a:pPr algn="ctr"/>
            <a:r>
              <a:rPr lang="en-IN" sz="2200" b="1" i="0" dirty="0">
                <a:solidFill>
                  <a:srgbClr val="FC3683"/>
                </a:solidFill>
                <a:effectLst/>
                <a:latin typeface="LEMON MILK Bold" panose="00000800000000000000" pitchFamily="50" charset="0"/>
              </a:rPr>
              <a:t>Requirements</a:t>
            </a:r>
          </a:p>
          <a:p>
            <a:pPr algn="ctr"/>
            <a:endParaRPr lang="en-IN" sz="2200" b="1" i="0" dirty="0">
              <a:solidFill>
                <a:srgbClr val="FC3683"/>
              </a:solidFill>
              <a:effectLst/>
              <a:latin typeface="LEMON MILK Bold" panose="00000800000000000000" pitchFamily="50" charset="0"/>
            </a:endParaRPr>
          </a:p>
          <a:p>
            <a:pPr algn="ctr"/>
            <a:endParaRPr lang="en-IN" sz="2200" dirty="0">
              <a:solidFill>
                <a:srgbClr val="FC3683"/>
              </a:solidFill>
              <a:latin typeface="LEMON MILK Bold" panose="00000800000000000000" pitchFamily="50" charset="0"/>
            </a:endParaRPr>
          </a:p>
        </p:txBody>
      </p:sp>
      <p:sp>
        <p:nvSpPr>
          <p:cNvPr id="16" name="Rectangle 5">
            <a:extLst>
              <a:ext uri="{FF2B5EF4-FFF2-40B4-BE49-F238E27FC236}">
                <a16:creationId xmlns:a16="http://schemas.microsoft.com/office/drawing/2014/main" id="{A49CF5E9-11E8-E033-4338-C9746F36CC1C}"/>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441EC920-30B5-9708-3330-BE79F2F09EB8}"/>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7">
            <a:extLst>
              <a:ext uri="{FF2B5EF4-FFF2-40B4-BE49-F238E27FC236}">
                <a16:creationId xmlns:a16="http://schemas.microsoft.com/office/drawing/2014/main" id="{97612869-DCAF-2B0E-4596-CC0D89E6D3CB}"/>
              </a:ext>
            </a:extLst>
          </p:cNvPr>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26B11067-AF9A-6507-1AE5-04393DB86F22}"/>
              </a:ext>
            </a:extLst>
          </p:cNvPr>
          <p:cNvSpPr txBox="1"/>
          <p:nvPr/>
        </p:nvSpPr>
        <p:spPr>
          <a:xfrm>
            <a:off x="-291663" y="2389300"/>
            <a:ext cx="4893023" cy="3200876"/>
          </a:xfrm>
          <a:prstGeom prst="rect">
            <a:avLst/>
          </a:prstGeom>
          <a:noFill/>
        </p:spPr>
        <p:txBody>
          <a:bodyPr wrap="square" rtlCol="0">
            <a:spAutoFit/>
          </a:bodyPr>
          <a:lstStyle/>
          <a:p>
            <a:endParaRPr lang="en-IN" sz="2400" dirty="0">
              <a:solidFill>
                <a:schemeClr val="bg1"/>
              </a:solidFill>
              <a:latin typeface="Raleway" panose="020B0003030101060003" pitchFamily="34" charset="0"/>
            </a:endParaRPr>
          </a:p>
          <a:p>
            <a:pPr marL="1257300" lvl="2" indent="-342900">
              <a:buFont typeface="Arial" panose="020B0604020202020204" pitchFamily="34" charset="0"/>
              <a:buChar char="•"/>
            </a:pPr>
            <a:r>
              <a:rPr lang="en-US" sz="2200" dirty="0">
                <a:solidFill>
                  <a:schemeClr val="bg1"/>
                </a:solidFill>
                <a:latin typeface="Raleway" panose="020B0003030101060003" pitchFamily="34" charset="0"/>
              </a:rPr>
              <a:t>Python</a:t>
            </a:r>
            <a:endParaRPr lang="en-IN" sz="2200" dirty="0">
              <a:solidFill>
                <a:schemeClr val="bg1"/>
              </a:solidFill>
              <a:latin typeface="Raleway" panose="020B0003030101060003" pitchFamily="34" charset="0"/>
            </a:endParaRPr>
          </a:p>
          <a:p>
            <a:pPr marL="1257300" lvl="2" indent="-342900">
              <a:buFont typeface="Arial" panose="020B0604020202020204" pitchFamily="34" charset="0"/>
              <a:buChar char="•"/>
            </a:pPr>
            <a:r>
              <a:rPr lang="en-US" sz="2200" dirty="0">
                <a:solidFill>
                  <a:schemeClr val="bg1"/>
                </a:solidFill>
                <a:latin typeface="Raleway" panose="020B0003030101060003" pitchFamily="34" charset="0"/>
              </a:rPr>
              <a:t>OpenCV framework</a:t>
            </a:r>
            <a:endParaRPr lang="en-IN" sz="2200" dirty="0">
              <a:solidFill>
                <a:schemeClr val="bg1"/>
              </a:solidFill>
              <a:latin typeface="Raleway" panose="020B0003030101060003" pitchFamily="34" charset="0"/>
            </a:endParaRPr>
          </a:p>
          <a:p>
            <a:pPr marL="1257300" lvl="2" indent="-342900">
              <a:buFont typeface="Arial" panose="020B0604020202020204" pitchFamily="34" charset="0"/>
              <a:buChar char="•"/>
            </a:pPr>
            <a:r>
              <a:rPr lang="en-US" sz="2200" dirty="0">
                <a:solidFill>
                  <a:schemeClr val="bg1"/>
                </a:solidFill>
                <a:latin typeface="Raleway" panose="020B0003030101060003" pitchFamily="34" charset="0"/>
              </a:rPr>
              <a:t>Visual Studios(IDE)</a:t>
            </a:r>
            <a:endParaRPr lang="en-IN" sz="2200" dirty="0">
              <a:solidFill>
                <a:schemeClr val="bg1"/>
              </a:solidFill>
              <a:latin typeface="Raleway" panose="020B0003030101060003" pitchFamily="34" charset="0"/>
            </a:endParaRPr>
          </a:p>
          <a:p>
            <a:pPr marL="1257300" lvl="2" indent="-342900">
              <a:buFont typeface="Arial" panose="020B0604020202020204" pitchFamily="34" charset="0"/>
              <a:buChar char="•"/>
            </a:pPr>
            <a:r>
              <a:rPr lang="en-US" sz="2200" dirty="0">
                <a:solidFill>
                  <a:schemeClr val="bg1"/>
                </a:solidFill>
                <a:latin typeface="Raleway" panose="020B0003030101060003" pitchFamily="34" charset="0"/>
              </a:rPr>
              <a:t>Flask</a:t>
            </a:r>
          </a:p>
          <a:p>
            <a:pPr marL="1257300" lvl="2" indent="-342900">
              <a:buFont typeface="Arial" panose="020B0604020202020204" pitchFamily="34" charset="0"/>
              <a:buChar char="•"/>
            </a:pPr>
            <a:r>
              <a:rPr lang="en-US" sz="2200" dirty="0">
                <a:solidFill>
                  <a:schemeClr val="bg1"/>
                </a:solidFill>
                <a:latin typeface="Raleway" panose="020B0003030101060003" pitchFamily="34" charset="0"/>
              </a:rPr>
              <a:t>HTML</a:t>
            </a:r>
          </a:p>
          <a:p>
            <a:pPr marL="1257300" lvl="2" indent="-342900">
              <a:buFont typeface="Arial" panose="020B0604020202020204" pitchFamily="34" charset="0"/>
              <a:buChar char="•"/>
            </a:pPr>
            <a:r>
              <a:rPr lang="en-US" sz="2200" dirty="0">
                <a:solidFill>
                  <a:schemeClr val="bg1"/>
                </a:solidFill>
                <a:latin typeface="Raleway" panose="020B0003030101060003" pitchFamily="34" charset="0"/>
              </a:rPr>
              <a:t>CSS</a:t>
            </a:r>
          </a:p>
          <a:p>
            <a:pPr marL="1257300" lvl="2" indent="-342900">
              <a:buFont typeface="Arial" panose="020B0604020202020204" pitchFamily="34" charset="0"/>
              <a:buChar char="•"/>
            </a:pPr>
            <a:r>
              <a:rPr lang="en-US" sz="2200" dirty="0">
                <a:solidFill>
                  <a:schemeClr val="bg1"/>
                </a:solidFill>
                <a:latin typeface="Raleway" panose="020B0003030101060003" pitchFamily="34" charset="0"/>
              </a:rPr>
              <a:t>Java Script</a:t>
            </a:r>
            <a:endParaRPr lang="en-IN" sz="2200" dirty="0">
              <a:solidFill>
                <a:schemeClr val="bg1"/>
              </a:solidFill>
              <a:latin typeface="Raleway" panose="020B0003030101060003" pitchFamily="34" charset="0"/>
            </a:endParaRPr>
          </a:p>
          <a:p>
            <a:pPr marL="285750" indent="-285750">
              <a:buFont typeface="Arial" panose="020B0604020202020204" pitchFamily="34" charset="0"/>
              <a:buChar char="•"/>
            </a:pPr>
            <a:endParaRPr lang="en-IN" sz="2400" dirty="0">
              <a:solidFill>
                <a:schemeClr val="bg1"/>
              </a:solidFill>
              <a:latin typeface="Raleway" panose="020B0003030101060003" pitchFamily="34" charset="0"/>
            </a:endParaRPr>
          </a:p>
        </p:txBody>
      </p:sp>
      <p:sp>
        <p:nvSpPr>
          <p:cNvPr id="20" name="TextBox 19">
            <a:extLst>
              <a:ext uri="{FF2B5EF4-FFF2-40B4-BE49-F238E27FC236}">
                <a16:creationId xmlns:a16="http://schemas.microsoft.com/office/drawing/2014/main" id="{EEF5102E-635A-BC20-005A-1DD66373F591}"/>
              </a:ext>
            </a:extLst>
          </p:cNvPr>
          <p:cNvSpPr txBox="1"/>
          <p:nvPr/>
        </p:nvSpPr>
        <p:spPr>
          <a:xfrm>
            <a:off x="8689077" y="1537860"/>
            <a:ext cx="3804746" cy="400110"/>
          </a:xfrm>
          <a:prstGeom prst="rect">
            <a:avLst/>
          </a:prstGeom>
          <a:noFill/>
        </p:spPr>
        <p:txBody>
          <a:bodyPr wrap="square" rtlCol="0">
            <a:spAutoFit/>
          </a:bodyPr>
          <a:lstStyle/>
          <a:p>
            <a:endParaRPr lang="en-IN" sz="2000" b="1" dirty="0">
              <a:solidFill>
                <a:srgbClr val="FC3683"/>
              </a:solidFill>
              <a:latin typeface="LEMON MILK Bold" panose="00000800000000000000" pitchFamily="50" charset="0"/>
            </a:endParaRPr>
          </a:p>
        </p:txBody>
      </p:sp>
      <p:sp>
        <p:nvSpPr>
          <p:cNvPr id="21" name="TextBox 20">
            <a:extLst>
              <a:ext uri="{FF2B5EF4-FFF2-40B4-BE49-F238E27FC236}">
                <a16:creationId xmlns:a16="http://schemas.microsoft.com/office/drawing/2014/main" id="{451A2FAE-710F-1435-487B-62E233A92587}"/>
              </a:ext>
            </a:extLst>
          </p:cNvPr>
          <p:cNvSpPr txBox="1"/>
          <p:nvPr/>
        </p:nvSpPr>
        <p:spPr>
          <a:xfrm>
            <a:off x="8678917" y="2112302"/>
            <a:ext cx="3069021" cy="400110"/>
          </a:xfrm>
          <a:prstGeom prst="rect">
            <a:avLst/>
          </a:prstGeom>
          <a:noFill/>
        </p:spPr>
        <p:txBody>
          <a:bodyPr wrap="square" rtlCol="0">
            <a:spAutoFit/>
          </a:bodyPr>
          <a:lstStyle/>
          <a:p>
            <a:endParaRPr lang="en-IN" sz="2000" dirty="0">
              <a:solidFill>
                <a:schemeClr val="bg1"/>
              </a:solidFill>
              <a:latin typeface="Raleway" panose="020B0003030101060003" pitchFamily="34" charset="0"/>
            </a:endParaRPr>
          </a:p>
        </p:txBody>
      </p:sp>
    </p:spTree>
    <p:extLst>
      <p:ext uri="{BB962C8B-B14F-4D97-AF65-F5344CB8AC3E}">
        <p14:creationId xmlns:p14="http://schemas.microsoft.com/office/powerpoint/2010/main" val="1733805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C2899C-509A-0ADE-A29A-8FEB9A38A244}"/>
              </a:ext>
            </a:extLst>
          </p:cNvPr>
          <p:cNvSpPr/>
          <p:nvPr/>
        </p:nvSpPr>
        <p:spPr>
          <a:xfrm>
            <a:off x="3476090" y="955496"/>
            <a:ext cx="5239820" cy="4685055"/>
          </a:xfrm>
          <a:prstGeom prst="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84B2887A-4CAA-C48E-A9ED-41E60D6C3D1A}"/>
              </a:ext>
            </a:extLst>
          </p:cNvPr>
          <p:cNvSpPr txBox="1"/>
          <p:nvPr/>
        </p:nvSpPr>
        <p:spPr>
          <a:xfrm>
            <a:off x="3839109" y="1402384"/>
            <a:ext cx="7503560" cy="3416320"/>
          </a:xfrm>
          <a:prstGeom prst="rect">
            <a:avLst/>
          </a:prstGeom>
          <a:noFill/>
        </p:spPr>
        <p:txBody>
          <a:bodyPr wrap="square" rtlCol="0">
            <a:spAutoFit/>
          </a:bodyPr>
          <a:lstStyle/>
          <a:p>
            <a:pPr algn="just"/>
            <a:r>
              <a:rPr lang="en-US" sz="3200" b="1" dirty="0">
                <a:solidFill>
                  <a:srgbClr val="FF0000"/>
                </a:solidFill>
              </a:rPr>
              <a:t>Technologies we used</a:t>
            </a:r>
            <a:r>
              <a:rPr lang="en-US" sz="2000" dirty="0"/>
              <a:t>:</a:t>
            </a:r>
          </a:p>
          <a:p>
            <a:pPr algn="just"/>
            <a:endParaRPr lang="en-US" sz="2000" dirty="0"/>
          </a:p>
          <a:p>
            <a:pPr marL="342900" indent="-342900">
              <a:buFont typeface="Arial" panose="020B0604020202020204" pitchFamily="34" charset="0"/>
              <a:buChar char="•"/>
            </a:pPr>
            <a:r>
              <a:rPr lang="en-US" sz="2400" b="1" dirty="0"/>
              <a:t>Open CV</a:t>
            </a:r>
          </a:p>
          <a:p>
            <a:pPr marL="342900" indent="-342900">
              <a:buFont typeface="Arial" panose="020B0604020202020204" pitchFamily="34" charset="0"/>
              <a:buChar char="•"/>
            </a:pPr>
            <a:r>
              <a:rPr lang="en-US" sz="2400" b="1" dirty="0" err="1"/>
              <a:t>dlib</a:t>
            </a:r>
            <a:endParaRPr lang="en-US" sz="2400" b="1" dirty="0"/>
          </a:p>
          <a:p>
            <a:pPr marL="342900" indent="-342900">
              <a:buFont typeface="Arial" panose="020B0604020202020204" pitchFamily="34" charset="0"/>
              <a:buChar char="•"/>
            </a:pPr>
            <a:r>
              <a:rPr lang="en-US" sz="2400" b="1" dirty="0" err="1"/>
              <a:t>numpy</a:t>
            </a:r>
            <a:endParaRPr lang="en-US" sz="2400" b="1" dirty="0"/>
          </a:p>
          <a:p>
            <a:pPr marL="342900" indent="-342900">
              <a:buFont typeface="Arial" panose="020B0604020202020204" pitchFamily="34" charset="0"/>
              <a:buChar char="•"/>
            </a:pPr>
            <a:r>
              <a:rPr lang="en-US" sz="2400" b="1" dirty="0" err="1"/>
              <a:t>cmake</a:t>
            </a:r>
            <a:endParaRPr lang="en-US" sz="2400" b="1" dirty="0"/>
          </a:p>
          <a:p>
            <a:pPr marL="342900" indent="-342900">
              <a:buFont typeface="Arial" panose="020B0604020202020204" pitchFamily="34" charset="0"/>
              <a:buChar char="•"/>
            </a:pPr>
            <a:r>
              <a:rPr lang="en-US" sz="2400" b="1" dirty="0" err="1"/>
              <a:t>scipy</a:t>
            </a:r>
            <a:endParaRPr lang="en-US" sz="2400" b="1" dirty="0"/>
          </a:p>
          <a:p>
            <a:pPr marL="342900" indent="-342900">
              <a:buFont typeface="Arial" panose="020B0604020202020204" pitchFamily="34" charset="0"/>
              <a:buChar char="•"/>
            </a:pPr>
            <a:r>
              <a:rPr lang="en-US" sz="2400" b="1" dirty="0" err="1"/>
              <a:t>gunicorn</a:t>
            </a:r>
            <a:endParaRPr lang="en-US" sz="2400" b="1" dirty="0"/>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22566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955EA6-9319-B751-F013-C9045476DD4E}"/>
              </a:ext>
            </a:extLst>
          </p:cNvPr>
          <p:cNvSpPr/>
          <p:nvPr/>
        </p:nvSpPr>
        <p:spPr>
          <a:xfrm>
            <a:off x="821932" y="762856"/>
            <a:ext cx="8034391" cy="5332287"/>
          </a:xfrm>
          <a:prstGeom prst="rect">
            <a:avLst/>
          </a:prstGeom>
          <a:solidFill>
            <a:schemeClr val="bg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DD0CEA7-7553-8289-694E-322C408687ED}"/>
              </a:ext>
            </a:extLst>
          </p:cNvPr>
          <p:cNvSpPr txBox="1"/>
          <p:nvPr/>
        </p:nvSpPr>
        <p:spPr>
          <a:xfrm>
            <a:off x="976045" y="1202076"/>
            <a:ext cx="7602876" cy="3877985"/>
          </a:xfrm>
          <a:prstGeom prst="rect">
            <a:avLst/>
          </a:prstGeom>
          <a:noFill/>
          <a:effectLst>
            <a:glow rad="139700">
              <a:schemeClr val="accent6">
                <a:satMod val="175000"/>
                <a:alpha val="40000"/>
              </a:schemeClr>
            </a:glow>
          </a:effectLst>
        </p:spPr>
        <p:txBody>
          <a:bodyPr wrap="square" rtlCol="0">
            <a:spAutoFit/>
          </a:bodyPr>
          <a:lstStyle/>
          <a:p>
            <a:pPr algn="ctr"/>
            <a:r>
              <a:rPr lang="en-IN" sz="2400" b="1" i="0" cap="all" dirty="0">
                <a:solidFill>
                  <a:srgbClr val="002060"/>
                </a:solidFill>
                <a:effectLst/>
                <a:latin typeface="Times New Roman" panose="02020603050405020304" pitchFamily="18" charset="0"/>
                <a:cs typeface="Times New Roman" panose="02020603050405020304" pitchFamily="18" charset="0"/>
              </a:rPr>
              <a:t>OBJECT DETECTION: FACE DETECTION USING HAAR CASCADE CLASSIFIERS</a:t>
            </a:r>
          </a:p>
          <a:p>
            <a:pPr marL="342900" indent="-342900" algn="just">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"Face detection is a computer technology that determines the locations and sizes of human faces in arbitrary (digital) images. It detects facial features and ignores anything else, such as buildings, trees, and bodies.</a:t>
            </a:r>
          </a:p>
          <a:p>
            <a:pPr marL="342900" indent="-342900" algn="just">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OpenCV's algorithm is currently using the following </a:t>
            </a:r>
            <a:r>
              <a:rPr lang="en-US" sz="2000" i="0" dirty="0" err="1">
                <a:effectLst/>
                <a:latin typeface="Times New Roman" panose="02020603050405020304" pitchFamily="18" charset="0"/>
                <a:cs typeface="Times New Roman" panose="02020603050405020304" pitchFamily="18" charset="0"/>
              </a:rPr>
              <a:t>Haar</a:t>
            </a:r>
            <a:r>
              <a:rPr lang="en-US" sz="2000" i="0" dirty="0">
                <a:effectLst/>
                <a:latin typeface="Times New Roman" panose="02020603050405020304" pitchFamily="18" charset="0"/>
                <a:cs typeface="Times New Roman" panose="02020603050405020304" pitchFamily="18" charset="0"/>
              </a:rPr>
              <a:t>-like features which are the input to the basic classifiers.</a:t>
            </a:r>
            <a:endParaRPr lang="en-IN" sz="2000" i="0" cap="all" dirty="0">
              <a:effectLst/>
              <a:latin typeface="Times New Roman" panose="02020603050405020304" pitchFamily="18" charset="0"/>
              <a:cs typeface="Times New Roman" panose="02020603050405020304" pitchFamily="18" charset="0"/>
            </a:endParaRPr>
          </a:p>
          <a:p>
            <a:endParaRPr lang="en-IN" dirty="0"/>
          </a:p>
        </p:txBody>
      </p:sp>
      <p:pic>
        <p:nvPicPr>
          <p:cNvPr id="1026" name="Picture 2">
            <a:extLst>
              <a:ext uri="{FF2B5EF4-FFF2-40B4-BE49-F238E27FC236}">
                <a16:creationId xmlns:a16="http://schemas.microsoft.com/office/drawing/2014/main" id="{148263A5-23A4-ADBD-213D-068B8EA52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916" y="4787566"/>
            <a:ext cx="1543050" cy="1190625"/>
          </a:xfrm>
          <a:prstGeom prst="rect">
            <a:avLst/>
          </a:prstGeom>
          <a:noFill/>
          <a:ln>
            <a:solidFill>
              <a:srgbClr val="002060"/>
            </a:solidFill>
          </a:ln>
          <a:effectLst>
            <a:glow rad="101600">
              <a:srgbClr val="7FABBF">
                <a:alpha val="60000"/>
              </a:srgb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43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648</Words>
  <Application>Microsoft Office PowerPoint</Application>
  <PresentationFormat>Widescreen</PresentationFormat>
  <Paragraphs>69</Paragraphs>
  <Slides>17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Arial</vt:lpstr>
      <vt:lpstr>Arial Black</vt:lpstr>
      <vt:lpstr>Calibri</vt:lpstr>
      <vt:lpstr>Calibri </vt:lpstr>
      <vt:lpstr>Calibri Light</vt:lpstr>
      <vt:lpstr>Cooper Black</vt:lpstr>
      <vt:lpstr>Gill Sans Ultra Bold</vt:lpstr>
      <vt:lpstr>LEMON MILK Bold</vt:lpstr>
      <vt:lpstr>LEMON MILK Light</vt:lpstr>
      <vt:lpstr>Raleway</vt:lpstr>
      <vt:lpstr>Roboto</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CHIRUMALLA KAMAL</dc:creator>
  <cp:lastModifiedBy>CHIRUMALLA KAMAL</cp:lastModifiedBy>
  <cp:revision>15</cp:revision>
  <dcterms:created xsi:type="dcterms:W3CDTF">2022-04-10T16:01:46Z</dcterms:created>
  <dcterms:modified xsi:type="dcterms:W3CDTF">2022-07-17T10:44:22Z</dcterms:modified>
</cp:coreProperties>
</file>